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28820"/>
            <a:ext cx="61206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Comic Sans MS" pitchFamily="66" charset="0"/>
              </a:rPr>
              <a:t>e</a:t>
            </a:r>
            <a:r>
              <a:rPr lang="en-US" sz="5000" dirty="0" smtClean="0">
                <a:latin typeface="Comic Sans MS" pitchFamily="66" charset="0"/>
              </a:rPr>
              <a:t>ating a banana</a:t>
            </a:r>
          </a:p>
          <a:p>
            <a:r>
              <a:rPr lang="en-US" sz="5000" dirty="0">
                <a:latin typeface="Comic Sans MS" pitchFamily="66" charset="0"/>
              </a:rPr>
              <a:t>w</a:t>
            </a:r>
            <a:r>
              <a:rPr lang="en-US" sz="5000" dirty="0" smtClean="0">
                <a:latin typeface="Comic Sans MS" pitchFamily="66" charset="0"/>
              </a:rPr>
              <a:t>ashing your hair</a:t>
            </a:r>
          </a:p>
          <a:p>
            <a:r>
              <a:rPr lang="en-US" sz="5000" dirty="0" smtClean="0">
                <a:latin typeface="Comic Sans MS" pitchFamily="66" charset="0"/>
              </a:rPr>
              <a:t>riding a scooter</a:t>
            </a:r>
          </a:p>
          <a:p>
            <a:r>
              <a:rPr lang="en-US" sz="5000" dirty="0" smtClean="0">
                <a:latin typeface="Comic Sans MS" pitchFamily="66" charset="0"/>
              </a:rPr>
              <a:t>playing tennis</a:t>
            </a:r>
          </a:p>
          <a:p>
            <a:r>
              <a:rPr lang="en-US" sz="5000" dirty="0">
                <a:latin typeface="Comic Sans MS" pitchFamily="66" charset="0"/>
              </a:rPr>
              <a:t>p</a:t>
            </a:r>
            <a:r>
              <a:rPr lang="en-US" sz="5000" dirty="0" smtClean="0">
                <a:latin typeface="Comic Sans MS" pitchFamily="66" charset="0"/>
              </a:rPr>
              <a:t>ainting a picture</a:t>
            </a:r>
          </a:p>
          <a:p>
            <a:r>
              <a:rPr lang="en-US" sz="5000" dirty="0">
                <a:latin typeface="Comic Sans MS" pitchFamily="66" charset="0"/>
              </a:rPr>
              <a:t>p</a:t>
            </a:r>
            <a:r>
              <a:rPr lang="en-US" sz="5000" dirty="0" smtClean="0">
                <a:latin typeface="Comic Sans MS" pitchFamily="66" charset="0"/>
              </a:rPr>
              <a:t>icking up rubbish</a:t>
            </a:r>
          </a:p>
          <a:p>
            <a:r>
              <a:rPr lang="en-US" sz="5000" dirty="0">
                <a:latin typeface="Comic Sans MS" pitchFamily="66" charset="0"/>
              </a:rPr>
              <a:t>f</a:t>
            </a:r>
            <a:r>
              <a:rPr lang="en-US" sz="5000" dirty="0" smtClean="0">
                <a:latin typeface="Comic Sans MS" pitchFamily="66" charset="0"/>
              </a:rPr>
              <a:t>eeding the fish</a:t>
            </a:r>
          </a:p>
          <a:p>
            <a:r>
              <a:rPr lang="en-US" sz="5000" dirty="0" smtClean="0">
                <a:latin typeface="Comic Sans MS" pitchFamily="66" charset="0"/>
              </a:rPr>
              <a:t>washing the window</a:t>
            </a:r>
            <a:endParaRPr lang="ru-RU" sz="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6"/>
          <a:stretch/>
        </p:blipFill>
        <p:spPr bwMode="auto">
          <a:xfrm>
            <a:off x="9525" y="332656"/>
            <a:ext cx="91249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walking with the dog.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6"/>
          <a:stretch/>
        </p:blipFill>
        <p:spPr bwMode="auto">
          <a:xfrm>
            <a:off x="9525" y="332656"/>
            <a:ext cx="91249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walking with the dog.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085179"/>
            <a:ext cx="184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feeding the cat.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6"/>
          <a:stretch/>
        </p:blipFill>
        <p:spPr bwMode="auto">
          <a:xfrm>
            <a:off x="9525" y="332656"/>
            <a:ext cx="91249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walking with the dog.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085179"/>
            <a:ext cx="184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feeding the cat.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93296"/>
            <a:ext cx="116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cooking.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6"/>
          <a:stretch/>
        </p:blipFill>
        <p:spPr bwMode="auto">
          <a:xfrm>
            <a:off x="9525" y="332656"/>
            <a:ext cx="91249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walking with the dog.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085179"/>
            <a:ext cx="184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feeding the cat.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93296"/>
            <a:ext cx="116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cooking.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095661"/>
            <a:ext cx="248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working in the garden.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6"/>
          <a:stretch/>
        </p:blipFill>
        <p:spPr bwMode="auto">
          <a:xfrm>
            <a:off x="9525" y="332656"/>
            <a:ext cx="91249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walking with the dog.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085179"/>
            <a:ext cx="184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feeding the cat.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93296"/>
            <a:ext cx="116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cooking.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095661"/>
            <a:ext cx="248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working in the garden.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6095661"/>
            <a:ext cx="22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washing the dishes.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atin typeface="Comic Sans MS" pitchFamily="66" charset="0"/>
              </a:rPr>
              <a:t>usually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always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day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morning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</a:t>
            </a:r>
            <a:r>
              <a:rPr lang="ru-RU" sz="5000" dirty="0" smtClean="0">
                <a:latin typeface="Comic Sans MS" pitchFamily="66" charset="0"/>
              </a:rPr>
              <a:t> </a:t>
            </a:r>
            <a:r>
              <a:rPr lang="en-US" sz="5000" dirty="0" smtClean="0">
                <a:latin typeface="Comic Sans MS" pitchFamily="66" charset="0"/>
              </a:rPr>
              <a:t>afternoon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now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always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day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morning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</a:t>
            </a:r>
            <a:r>
              <a:rPr lang="ru-RU" sz="5000" dirty="0" smtClean="0">
                <a:latin typeface="Comic Sans MS" pitchFamily="66" charset="0"/>
              </a:rPr>
              <a:t> </a:t>
            </a:r>
            <a:r>
              <a:rPr lang="en-US" sz="5000" dirty="0" smtClean="0">
                <a:latin typeface="Comic Sans MS" pitchFamily="66" charset="0"/>
              </a:rPr>
              <a:t>afternoon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now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day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morning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</a:t>
            </a:r>
            <a:r>
              <a:rPr lang="ru-RU" sz="5000" dirty="0" smtClean="0">
                <a:latin typeface="Comic Sans MS" pitchFamily="66" charset="0"/>
              </a:rPr>
              <a:t> </a:t>
            </a:r>
            <a:r>
              <a:rPr lang="en-US" sz="5000" dirty="0" smtClean="0">
                <a:latin typeface="Comic Sans MS" pitchFamily="66" charset="0"/>
              </a:rPr>
              <a:t>afternoon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now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day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morning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</a:t>
            </a:r>
            <a:r>
              <a:rPr lang="ru-RU" sz="5000" dirty="0" smtClean="0">
                <a:latin typeface="Comic Sans MS" pitchFamily="66" charset="0"/>
              </a:rPr>
              <a:t> </a:t>
            </a:r>
            <a:r>
              <a:rPr lang="en-US" sz="5000" dirty="0" smtClean="0">
                <a:latin typeface="Comic Sans MS" pitchFamily="66" charset="0"/>
              </a:rPr>
              <a:t>afternoon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now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day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morning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</a:t>
            </a:r>
            <a:r>
              <a:rPr lang="ru-RU" sz="5000" dirty="0" smtClean="0">
                <a:latin typeface="Comic Sans MS" pitchFamily="66" charset="0"/>
              </a:rPr>
              <a:t> </a:t>
            </a:r>
            <a:r>
              <a:rPr lang="en-US" sz="5000" dirty="0" smtClean="0">
                <a:latin typeface="Comic Sans MS" pitchFamily="66" charset="0"/>
              </a:rPr>
              <a:t>afternoon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now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5040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omic Sans MS" pitchFamily="66" charset="0"/>
              </a:rPr>
              <a:t>Guessing game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://prosvita0sad.ucoz.ua/ozornye_detki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73" y="3545695"/>
            <a:ext cx="2230630" cy="33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606125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Comic Sans MS" pitchFamily="66" charset="0"/>
              </a:rPr>
              <a:t>What am I doing?</a:t>
            </a:r>
            <a:endParaRPr lang="ru-RU" sz="5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d2f8dzk2mhcqts.cloudfront.net/367_Red_Hair/final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37341"/>
            <a:ext cx="4067944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192087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Are you …?</a:t>
            </a:r>
            <a:endParaRPr lang="ru-RU" sz="5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day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morning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afternoon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now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day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morning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afternoon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rgbClr val="C00000"/>
                </a:solidFill>
                <a:latin typeface="Comic Sans MS" pitchFamily="66" charset="0"/>
              </a:rPr>
              <a:t>now</a:t>
            </a:r>
            <a:endParaRPr lang="ru-RU" sz="50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evening</a:t>
            </a:r>
            <a:endParaRPr lang="ru-RU" sz="5000" b="1" dirty="0"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day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morning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afternoon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rgbClr val="C00000"/>
                </a:solidFill>
                <a:latin typeface="Comic Sans MS" pitchFamily="66" charset="0"/>
              </a:rPr>
              <a:t>now</a:t>
            </a:r>
            <a:endParaRPr lang="ru-RU" sz="50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evening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latin typeface="Comic Sans MS" pitchFamily="66" charset="0"/>
              </a:rPr>
              <a:t>every week</a:t>
            </a:r>
            <a:endParaRPr lang="ru-RU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day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morning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afternoon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rgbClr val="C00000"/>
                </a:solidFill>
                <a:latin typeface="Comic Sans MS" pitchFamily="66" charset="0"/>
              </a:rPr>
              <a:t>now</a:t>
            </a:r>
            <a:endParaRPr lang="ru-RU" sz="50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evening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week</a:t>
            </a:r>
            <a:endParaRPr lang="ru-RU" sz="5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latin typeface="Comic Sans MS" pitchFamily="66" charset="0"/>
              </a:rPr>
              <a:t>today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 month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on Mondays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weekends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the moment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10 o’clock</a:t>
            </a:r>
            <a:endParaRPr lang="ru-RU" sz="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today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every month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on Mondays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weekends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the moment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10 o’clock</a:t>
            </a:r>
            <a:endParaRPr lang="ru-RU" sz="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today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month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on Mondays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weekends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the moment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10 o’clock</a:t>
            </a:r>
            <a:endParaRPr lang="ru-RU" sz="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today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month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on Mondays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weekends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the moment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10 o’clock</a:t>
            </a:r>
            <a:endParaRPr lang="ru-RU" sz="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today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month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on Mondays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at weekends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the moment</a:t>
            </a:r>
            <a:endParaRPr lang="ru-RU" sz="5000" b="1" dirty="0" smtClean="0"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10 o’clock</a:t>
            </a:r>
            <a:endParaRPr lang="ru-RU" sz="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today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month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on Mondays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at weekends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at the moment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latin typeface="Comic Sans MS" pitchFamily="66" charset="0"/>
              </a:rPr>
              <a:t>at 10 o’clock</a:t>
            </a:r>
            <a:endParaRPr lang="ru-RU" sz="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10088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013" y="2204864"/>
            <a:ext cx="2511223" cy="42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04491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Every day 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Megan go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r>
              <a:rPr lang="en-US" sz="4000" dirty="0" smtClean="0">
                <a:latin typeface="Comic Sans MS" pitchFamily="66" charset="0"/>
              </a:rPr>
              <a:t> to school.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6114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Now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Megan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is</a:t>
            </a:r>
            <a:r>
              <a:rPr lang="en-US" sz="4000" dirty="0" smtClean="0">
                <a:latin typeface="Comic Sans MS" pitchFamily="66" charset="0"/>
              </a:rPr>
              <a:t> paint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ing</a:t>
            </a:r>
            <a:r>
              <a:rPr lang="en-US" sz="4000" dirty="0" smtClean="0">
                <a:latin typeface="Comic Sans MS" pitchFamily="66" charset="0"/>
              </a:rPr>
              <a:t> a poster.</a:t>
            </a:r>
            <a:endParaRPr lang="ru-RU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54726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today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every month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on Mondays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at weekends</a:t>
            </a:r>
            <a:endParaRPr lang="ru-RU" sz="5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rgbClr val="C00000"/>
                </a:solidFill>
                <a:latin typeface="Comic Sans MS" pitchFamily="66" charset="0"/>
              </a:rPr>
              <a:t>at the moment</a:t>
            </a:r>
            <a:endParaRPr lang="ru-RU" sz="5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at 10 o’clock</a:t>
            </a:r>
            <a:endParaRPr lang="ru-RU" sz="5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602182"/>
            <a:ext cx="3380509" cy="2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861048"/>
            <a:ext cx="3435928" cy="26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332656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Usually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\ Bob\ ride a bike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2456" y="332655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Today \ Bob\ walk</a:t>
            </a:r>
          </a:p>
        </p:txBody>
      </p:sp>
    </p:spTree>
    <p:extLst>
      <p:ext uri="{BB962C8B-B14F-4D97-AF65-F5344CB8AC3E}">
        <p14:creationId xmlns:p14="http://schemas.microsoft.com/office/powerpoint/2010/main" val="17789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602182"/>
            <a:ext cx="3380509" cy="2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861048"/>
            <a:ext cx="3435928" cy="26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332656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Usually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\ Bob\ ride a bike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2456" y="332655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Today \ Bob\ walk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3380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 Bob ride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a bike.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602182"/>
            <a:ext cx="3380509" cy="2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861048"/>
            <a:ext cx="3435928" cy="26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332656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Usually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\ Bob\ ride a bike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2456" y="332655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Today \ Bob\ walk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3380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 Bob ride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a bike.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852" y="213285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Today Bob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walk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ing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1" t="18006" r="-8526" b="18304"/>
          <a:stretch/>
        </p:blipFill>
        <p:spPr bwMode="auto">
          <a:xfrm>
            <a:off x="2" y="3933056"/>
            <a:ext cx="6168332" cy="26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579" y="3886034"/>
            <a:ext cx="3383779" cy="28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790" y="18864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Usually \ Ann\ watch TV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94657"/>
            <a:ext cx="388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Today </a:t>
            </a:r>
            <a:r>
              <a:rPr lang="en-US" sz="4000" dirty="0">
                <a:latin typeface="Comic Sans MS" pitchFamily="66" charset="0"/>
              </a:rPr>
              <a:t>\ Ann\ </a:t>
            </a:r>
            <a:r>
              <a:rPr lang="en-US" sz="4000" dirty="0" smtClean="0">
                <a:latin typeface="Comic Sans MS" pitchFamily="66" charset="0"/>
              </a:rPr>
              <a:t>read a book</a:t>
            </a:r>
            <a:endParaRPr lang="ru-RU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1" t="18006" r="-8526" b="18304"/>
          <a:stretch/>
        </p:blipFill>
        <p:spPr bwMode="auto">
          <a:xfrm>
            <a:off x="2" y="3933056"/>
            <a:ext cx="6168332" cy="26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579" y="3886034"/>
            <a:ext cx="3383779" cy="28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790" y="18864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Usually \ Ann\ watch TV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94657"/>
            <a:ext cx="388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Today </a:t>
            </a:r>
            <a:r>
              <a:rPr lang="en-US" sz="4000" dirty="0">
                <a:latin typeface="Comic Sans MS" pitchFamily="66" charset="0"/>
              </a:rPr>
              <a:t>\ Ann\ </a:t>
            </a:r>
            <a:r>
              <a:rPr lang="en-US" sz="4000" dirty="0" smtClean="0">
                <a:latin typeface="Comic Sans MS" pitchFamily="66" charset="0"/>
              </a:rPr>
              <a:t>read a book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 Ann watch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TV.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1" t="18006" r="-8526" b="18304"/>
          <a:stretch/>
        </p:blipFill>
        <p:spPr bwMode="auto">
          <a:xfrm>
            <a:off x="2" y="3933056"/>
            <a:ext cx="6168332" cy="26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579" y="3886034"/>
            <a:ext cx="3383779" cy="28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790" y="18864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Usually \ Ann\ watch TV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94657"/>
            <a:ext cx="388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Today </a:t>
            </a:r>
            <a:r>
              <a:rPr lang="en-US" sz="4000" dirty="0">
                <a:latin typeface="Comic Sans MS" pitchFamily="66" charset="0"/>
              </a:rPr>
              <a:t>\ Ann\ </a:t>
            </a:r>
            <a:r>
              <a:rPr lang="en-US" sz="4000" dirty="0" smtClean="0">
                <a:latin typeface="Comic Sans MS" pitchFamily="66" charset="0"/>
              </a:rPr>
              <a:t>read a book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Usually Ann watch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TV.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30" y="177281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Today Ann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read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ing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a book.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000" dirty="0" smtClean="0"/>
              <a:t>  I can make sentences in Present Simple and  Present Continuous. </a:t>
            </a:r>
          </a:p>
          <a:p>
            <a:pPr marL="342900" indent="-342900">
              <a:buAutoNum type="arabicPeriod"/>
            </a:pPr>
            <a:endParaRPr lang="en-US" sz="5000" dirty="0" smtClean="0"/>
          </a:p>
          <a:p>
            <a:r>
              <a:rPr lang="en-US" sz="5000" dirty="0" smtClean="0"/>
              <a:t>2.   I know new words ( usually, always …)</a:t>
            </a:r>
          </a:p>
          <a:p>
            <a:endParaRPr lang="en-US" sz="5000" dirty="0" smtClean="0"/>
          </a:p>
          <a:p>
            <a:r>
              <a:rPr lang="en-US" sz="5000" dirty="0" smtClean="0"/>
              <a:t>3.   My work is good.</a:t>
            </a:r>
          </a:p>
        </p:txBody>
      </p:sp>
    </p:spTree>
    <p:extLst>
      <p:ext uri="{BB962C8B-B14F-4D97-AF65-F5344CB8AC3E}">
        <p14:creationId xmlns:p14="http://schemas.microsoft.com/office/powerpoint/2010/main" val="29412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000" dirty="0" smtClean="0"/>
              <a:t>  I can make sentences in Present Simple and  Present Continuous.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Yes.</a:t>
            </a:r>
          </a:p>
          <a:p>
            <a:pPr marL="342900" indent="-342900">
              <a:buAutoNum type="arabicPeriod"/>
            </a:pPr>
            <a:endParaRPr lang="en-US" sz="5000" dirty="0" smtClean="0"/>
          </a:p>
          <a:p>
            <a:r>
              <a:rPr lang="en-US" sz="5000" dirty="0" smtClean="0"/>
              <a:t>2.   I know new words ( usually, always …).</a:t>
            </a:r>
            <a:endParaRPr lang="en-US" sz="5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5000" dirty="0" smtClean="0"/>
          </a:p>
          <a:p>
            <a:r>
              <a:rPr lang="en-US" sz="5000" dirty="0" smtClean="0"/>
              <a:t>3.   My work is good. </a:t>
            </a:r>
            <a:endParaRPr lang="en-US" sz="5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000" dirty="0" smtClean="0"/>
              <a:t>  I can make sentences in Present Simple and  Present Continuous.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Yes.</a:t>
            </a:r>
          </a:p>
          <a:p>
            <a:pPr marL="342900" indent="-342900">
              <a:buAutoNum type="arabicPeriod"/>
            </a:pPr>
            <a:endParaRPr lang="en-US" sz="5000" dirty="0" smtClean="0"/>
          </a:p>
          <a:p>
            <a:r>
              <a:rPr lang="en-US" sz="5000" dirty="0" smtClean="0"/>
              <a:t>2.   I know new words ( usually, always …).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Yes.</a:t>
            </a:r>
          </a:p>
          <a:p>
            <a:endParaRPr lang="en-US" sz="5000" dirty="0" smtClean="0"/>
          </a:p>
          <a:p>
            <a:r>
              <a:rPr lang="en-US" sz="5000" dirty="0" smtClean="0"/>
              <a:t>3.   My work is good. </a:t>
            </a:r>
            <a:endParaRPr lang="en-US" sz="5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516" y="2891633"/>
            <a:ext cx="34582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033" y="2261351"/>
            <a:ext cx="19667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04491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Every day 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Megan go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r>
              <a:rPr lang="en-US" sz="4000" dirty="0" smtClean="0">
                <a:latin typeface="Comic Sans MS" pitchFamily="66" charset="0"/>
              </a:rPr>
              <a:t> to school.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6114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Now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Megan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is</a:t>
            </a:r>
            <a:r>
              <a:rPr lang="en-US" sz="4000" dirty="0" smtClean="0">
                <a:latin typeface="Comic Sans MS" pitchFamily="66" charset="0"/>
              </a:rPr>
              <a:t> paint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ing</a:t>
            </a:r>
            <a:r>
              <a:rPr lang="en-US" sz="4000" dirty="0" smtClean="0">
                <a:latin typeface="Comic Sans MS" pitchFamily="66" charset="0"/>
              </a:rPr>
              <a:t> a poster.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780292" y="538210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Simple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000" dirty="0" smtClean="0"/>
              <a:t>  I can make sentences in Present Simple and  Present Continuous.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Yes.</a:t>
            </a:r>
          </a:p>
          <a:p>
            <a:pPr marL="342900" indent="-342900">
              <a:buAutoNum type="arabicPeriod"/>
            </a:pPr>
            <a:endParaRPr lang="en-US" sz="5000" dirty="0" smtClean="0"/>
          </a:p>
          <a:p>
            <a:r>
              <a:rPr lang="en-US" sz="5000" dirty="0" smtClean="0"/>
              <a:t>2.   I know new words ( usually, always …)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Yes.</a:t>
            </a:r>
          </a:p>
          <a:p>
            <a:endParaRPr lang="en-US" sz="5000" dirty="0" smtClean="0"/>
          </a:p>
          <a:p>
            <a:r>
              <a:rPr lang="en-US" sz="5000" dirty="0" smtClean="0"/>
              <a:t>3.   My work is good.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135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89635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C00000"/>
                </a:solidFill>
              </a:rPr>
              <a:t>Well done!</a:t>
            </a:r>
            <a:endParaRPr lang="ru-RU" sz="1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516" y="2891633"/>
            <a:ext cx="34582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033" y="2261351"/>
            <a:ext cx="19667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04491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Every day 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Megan go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r>
              <a:rPr lang="en-US" sz="4000" dirty="0" smtClean="0">
                <a:latin typeface="Comic Sans MS" pitchFamily="66" charset="0"/>
              </a:rPr>
              <a:t> to school.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6114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Now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Megan 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is</a:t>
            </a:r>
            <a:r>
              <a:rPr lang="en-US" sz="4000" dirty="0" smtClean="0">
                <a:latin typeface="Comic Sans MS" pitchFamily="66" charset="0"/>
              </a:rPr>
              <a:t> paint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ing</a:t>
            </a:r>
            <a:r>
              <a:rPr lang="en-US" sz="4000" dirty="0" smtClean="0">
                <a:latin typeface="Comic Sans MS" pitchFamily="66" charset="0"/>
              </a:rPr>
              <a:t> a poster.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780292" y="538210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Simple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3516" y="5382107"/>
            <a:ext cx="352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Continuous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48680"/>
            <a:ext cx="19667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4582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149080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Comic Sans MS" pitchFamily="66" charset="0"/>
              </a:rPr>
              <a:t>Мы используем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Simple </a:t>
            </a:r>
            <a:r>
              <a:rPr lang="ru-RU" sz="3800" dirty="0" smtClean="0">
                <a:latin typeface="Comic Sans MS" pitchFamily="66" charset="0"/>
              </a:rPr>
              <a:t>для … действий</a:t>
            </a:r>
            <a:endParaRPr lang="ru-RU" sz="3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240716"/>
            <a:ext cx="44964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Мы используем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Continuous </a:t>
            </a:r>
            <a:r>
              <a:rPr lang="ru-RU" sz="3800" dirty="0" smtClean="0">
                <a:latin typeface="Comic Sans MS" pitchFamily="66" charset="0"/>
              </a:rPr>
              <a:t>для</a:t>
            </a: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ru-RU" sz="3800" dirty="0" smtClean="0">
                <a:latin typeface="Comic Sans MS" pitchFamily="66" charset="0"/>
              </a:rPr>
              <a:t>действий, которые происходят …</a:t>
            </a:r>
            <a:endParaRPr lang="ru-RU" sz="3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20736"/>
            <a:ext cx="19667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093" y="220736"/>
            <a:ext cx="34582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08" y="3533104"/>
            <a:ext cx="40324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Comic Sans MS" pitchFamily="66" charset="0"/>
              </a:rPr>
              <a:t>Мы используем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Simple </a:t>
            </a:r>
            <a:r>
              <a:rPr lang="ru-RU" sz="3800" dirty="0" smtClean="0">
                <a:latin typeface="Comic Sans MS" pitchFamily="66" charset="0"/>
              </a:rPr>
              <a:t>для </a:t>
            </a: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latin typeface="Comic Sans MS" pitchFamily="66" charset="0"/>
              </a:rPr>
              <a:t>повторяющихся </a:t>
            </a:r>
            <a:r>
              <a:rPr lang="ru-RU" sz="3800" dirty="0" smtClean="0">
                <a:latin typeface="Comic Sans MS" pitchFamily="66" charset="0"/>
              </a:rPr>
              <a:t>действий.</a:t>
            </a:r>
            <a:endParaRPr lang="ru-RU" sz="3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240716"/>
            <a:ext cx="44964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Comic Sans MS" pitchFamily="66" charset="0"/>
              </a:rPr>
              <a:t>Мы используем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Continuous </a:t>
            </a:r>
            <a:r>
              <a:rPr lang="ru-RU" sz="3800" dirty="0" smtClean="0">
                <a:latin typeface="Comic Sans MS" pitchFamily="66" charset="0"/>
              </a:rPr>
              <a:t>для</a:t>
            </a: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ru-RU" sz="3800" dirty="0" smtClean="0">
                <a:latin typeface="Comic Sans MS" pitchFamily="66" charset="0"/>
              </a:rPr>
              <a:t>действий, которые происходят …</a:t>
            </a:r>
            <a:endParaRPr lang="ru-RU" sz="3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20736"/>
            <a:ext cx="19667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093" y="220736"/>
            <a:ext cx="34582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08" y="3533104"/>
            <a:ext cx="40324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Comic Sans MS" pitchFamily="66" charset="0"/>
              </a:rPr>
              <a:t>Мы используем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Simple </a:t>
            </a:r>
            <a:r>
              <a:rPr lang="ru-RU" sz="3800" dirty="0" smtClean="0">
                <a:latin typeface="Comic Sans MS" pitchFamily="66" charset="0"/>
              </a:rPr>
              <a:t>для </a:t>
            </a: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latin typeface="Comic Sans MS" pitchFamily="66" charset="0"/>
              </a:rPr>
              <a:t>повторяющихся </a:t>
            </a:r>
            <a:r>
              <a:rPr lang="ru-RU" sz="3800" dirty="0" smtClean="0">
                <a:latin typeface="Comic Sans MS" pitchFamily="66" charset="0"/>
              </a:rPr>
              <a:t>действий.</a:t>
            </a:r>
            <a:endParaRPr lang="ru-RU" sz="3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240716"/>
            <a:ext cx="44964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Comic Sans MS" pitchFamily="66" charset="0"/>
              </a:rPr>
              <a:t>Мы используем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Present Continuous </a:t>
            </a:r>
            <a:r>
              <a:rPr lang="ru-RU" sz="3800" dirty="0" smtClean="0">
                <a:latin typeface="Comic Sans MS" pitchFamily="66" charset="0"/>
              </a:rPr>
              <a:t>для</a:t>
            </a: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ru-RU" sz="3800" dirty="0" smtClean="0">
                <a:latin typeface="Comic Sans MS" pitchFamily="66" charset="0"/>
              </a:rPr>
              <a:t>действий, которые происходят </a:t>
            </a:r>
            <a:r>
              <a:rPr lang="ru-RU" sz="3800" dirty="0" smtClean="0">
                <a:solidFill>
                  <a:srgbClr val="FF0000"/>
                </a:solidFill>
                <a:latin typeface="Comic Sans MS" pitchFamily="66" charset="0"/>
              </a:rPr>
              <a:t>сейчас.</a:t>
            </a:r>
            <a:endParaRPr lang="ru-RU" sz="3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6"/>
          <a:stretch/>
        </p:blipFill>
        <p:spPr bwMode="auto">
          <a:xfrm>
            <a:off x="9525" y="332656"/>
            <a:ext cx="91249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667</Words>
  <Application>Microsoft Office PowerPoint</Application>
  <PresentationFormat>Экран (4:3)</PresentationFormat>
  <Paragraphs>210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Без пароля</cp:lastModifiedBy>
  <cp:revision>14</cp:revision>
  <dcterms:created xsi:type="dcterms:W3CDTF">2015-10-20T07:06:17Z</dcterms:created>
  <dcterms:modified xsi:type="dcterms:W3CDTF">2015-12-07T18:56:56Z</dcterms:modified>
</cp:coreProperties>
</file>