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70" r:id="rId3"/>
    <p:sldId id="272" r:id="rId4"/>
    <p:sldId id="266" r:id="rId5"/>
    <p:sldId id="278" r:id="rId6"/>
    <p:sldId id="279" r:id="rId7"/>
    <p:sldId id="280" r:id="rId8"/>
    <p:sldId id="273" r:id="rId9"/>
    <p:sldId id="277" r:id="rId10"/>
    <p:sldId id="271" r:id="rId11"/>
    <p:sldId id="257" r:id="rId12"/>
    <p:sldId id="25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1B3"/>
    <a:srgbClr val="25E72E"/>
    <a:srgbClr val="0A5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7" d="100"/>
          <a:sy n="37" d="100"/>
        </p:scale>
        <p:origin x="-178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6000792" cy="170973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Урок математики в 1 Б классе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Учитель </a:t>
            </a:r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начальных классов</a:t>
            </a:r>
          </a:p>
          <a:p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МОУ СОШ № 43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Савватеева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Лия Александровна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143139"/>
          </a:xfrm>
        </p:spPr>
        <p:txBody>
          <a:bodyPr>
            <a:prstTxWarp prst="textPlain">
              <a:avLst>
                <a:gd name="adj" fmla="val 50341"/>
              </a:avLst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Натуральные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 descr="image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00438"/>
            <a:ext cx="2214578" cy="269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786610" cy="846158"/>
          </a:xfrm>
        </p:spPr>
        <p:txBody>
          <a:bodyPr>
            <a:prstTxWarp prst="textPlain">
              <a:avLst/>
            </a:prstTxWarp>
          </a:bodyPr>
          <a:lstStyle/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257676" cy="4525963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3116"/>
            <a:ext cx="382905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 НАТУРАЛЬНЫЙ РЯД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3"/>
          </p:nvPr>
        </p:nvSpPr>
        <p:spPr>
          <a:xfrm>
            <a:off x="503238" y="530225"/>
            <a:ext cx="8183562" cy="4187825"/>
          </a:xfrm>
          <a:noFill/>
          <a:ln>
            <a:solidFill>
              <a:schemeClr val="tx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1  2  3  5  6  7  8  9…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0  1  2  3  4  5  6  …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2  2   3  5  6  7  8  9  …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3  4  5  6  7  8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092618"/>
          </a:xfr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Сегодня я узнал…</a:t>
            </a:r>
            <a:b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понял, что…</a:t>
            </a:r>
            <a:b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уроке я научился…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Мне понравилось…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image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857232"/>
            <a:ext cx="2143108" cy="269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Благодарю  </a:t>
            </a:r>
            <a:r>
              <a:rPr lang="ru-RU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  <a:r>
              <a:rPr lang="ru-RU" sz="6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6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sz="6600" dirty="0"/>
          </a:p>
        </p:txBody>
      </p:sp>
      <p:pic>
        <p:nvPicPr>
          <p:cNvPr id="3" name="Содержимое 5" descr="сова с указ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500438"/>
            <a:ext cx="2304256" cy="262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ost-70101-1236449698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214710" cy="29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00242" y="2924944"/>
            <a:ext cx="7043758" cy="242889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первоклассники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старательные,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внимательные!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первом классе учимся!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у нас  получится!!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83774"/>
            <a:ext cx="7400948" cy="41473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  <a:t>Математику друзья 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  <a:t>Не любить  никак нельзя.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  <a:t>Очень строгая наука , 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  <a:t>Очень точная наука,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  <a:t>Интересная наука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-ExtB" pitchFamily="49" charset="-122"/>
              </a:rPr>
              <a:t> Эта математика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SimSun-ExtB" pitchFamily="49" charset="-122"/>
              </a:rPr>
              <a:t>.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ea typeface="SimSun-ExtB" pitchFamily="49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0" y="-459432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Минутка чистописания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96392" y="110886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Arc 6"/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G0" fmla="+- 0 0 0"/>
              <a:gd name="G1" fmla="+- 20641 0 0"/>
              <a:gd name="G2" fmla="+- 21600 0 0"/>
              <a:gd name="T0" fmla="*/ 6366 w 21600"/>
              <a:gd name="T1" fmla="*/ 0 h 31221"/>
              <a:gd name="T2" fmla="*/ 18832 w 21600"/>
              <a:gd name="T3" fmla="*/ 31221 h 31221"/>
              <a:gd name="T4" fmla="*/ 0 w 21600"/>
              <a:gd name="T5" fmla="*/ 20641 h 3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12295" name="Arc 7"/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G0" fmla="+- 17456 0 0"/>
              <a:gd name="G1" fmla="+- 21600 0 0"/>
              <a:gd name="G2" fmla="+- 21600 0 0"/>
              <a:gd name="T0" fmla="*/ 5272 w 39056"/>
              <a:gd name="T1" fmla="*/ 3764 h 43200"/>
              <a:gd name="T2" fmla="*/ 0 w 39056"/>
              <a:gd name="T3" fmla="*/ 34321 h 43200"/>
              <a:gd name="T4" fmla="*/ 17456 w 390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025775" y="-13017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52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5240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14478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51375"/>
            <a:ext cx="1447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447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7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032" y="1196752"/>
            <a:ext cx="6444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rgbClr val="00B050"/>
                </a:solidFill>
              </a:rPr>
              <a:t>9 10 8 1 3 4 6</a:t>
            </a:r>
          </a:p>
          <a:p>
            <a:pPr algn="ctr"/>
            <a:r>
              <a:rPr lang="ru-RU" sz="8000" dirty="0">
                <a:solidFill>
                  <a:srgbClr val="002060"/>
                </a:solidFill>
              </a:rPr>
              <a:t>10 9 8 6 4 3 1</a:t>
            </a:r>
          </a:p>
          <a:p>
            <a:pPr algn="ctr"/>
            <a:r>
              <a:rPr lang="ru-RU" sz="8000" dirty="0">
                <a:solidFill>
                  <a:srgbClr val="FF0000"/>
                </a:solidFill>
              </a:rPr>
              <a:t>1 3 4 6 8 9 10</a:t>
            </a:r>
          </a:p>
        </p:txBody>
      </p:sp>
    </p:spTree>
    <p:extLst>
      <p:ext uri="{BB962C8B-B14F-4D97-AF65-F5344CB8AC3E}">
        <p14:creationId xmlns:p14="http://schemas.microsoft.com/office/powerpoint/2010/main" val="1631834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6134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sz="quarter" idx="13"/>
          </p:nvPr>
        </p:nvSpPr>
        <p:spPr>
          <a:xfrm>
            <a:off x="1403648" y="1412776"/>
            <a:ext cx="8472488" cy="4525963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Ряд</a:t>
            </a:r>
          </a:p>
          <a:p>
            <a:pPr eaLnBrk="1" hangingPunct="1">
              <a:buNone/>
            </a:pPr>
            <a:r>
              <a:rPr lang="ru-RU" sz="8800" dirty="0" smtClean="0">
                <a:solidFill>
                  <a:srgbClr val="00B0F0"/>
                </a:solidFill>
              </a:rPr>
              <a:t>Натуральные </a:t>
            </a:r>
          </a:p>
          <a:p>
            <a:pPr eaLnBrk="1" hangingPunct="1">
              <a:buNone/>
            </a:pPr>
            <a:r>
              <a:rPr lang="ru-RU" sz="8800" dirty="0" smtClean="0">
                <a:solidFill>
                  <a:srgbClr val="00B0F0"/>
                </a:solidFill>
              </a:rPr>
              <a:t>числа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65088" y="764704"/>
            <a:ext cx="71437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7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  <a:ln>
            <a:solidFill>
              <a:schemeClr val="tx1">
                <a:lumMod val="1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Натуральный ряд чисел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1785926"/>
            <a:ext cx="7829576" cy="4429156"/>
          </a:xfrm>
          <a:ln>
            <a:noFill/>
          </a:ln>
          <a:effectLst/>
        </p:spPr>
        <p:txBody>
          <a:bodyPr>
            <a:prstTxWarp prst="textPlain">
              <a:avLst/>
            </a:prstTxWarp>
          </a:bodyPr>
          <a:lstStyle/>
          <a:p>
            <a:pPr marL="914400" indent="-91440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1  2  3  4  5  6  7  8  9  . . .</a:t>
            </a:r>
          </a:p>
          <a:p>
            <a:pPr marL="914400" indent="-91440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Мы построим числа в ряд.</a:t>
            </a:r>
          </a:p>
          <a:p>
            <a:pPr marL="914400" indent="-91440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Посчитаем все подряд.</a:t>
            </a:r>
          </a:p>
          <a:p>
            <a:pPr marL="914400" indent="-91440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Начинаем с единицы.</a:t>
            </a:r>
          </a:p>
          <a:p>
            <a:pPr marL="914400" indent="-91440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Ноль же пусть посторонится.</a:t>
            </a:r>
          </a:p>
          <a:p>
            <a:pPr marL="914400" indent="-91440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Крепко помним, чётко знаем – </a:t>
            </a:r>
          </a:p>
          <a:p>
            <a:pPr marL="914400" indent="-91440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Ряд зовётся натуральным.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797425"/>
            <a:ext cx="1584325" cy="1031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5400" b="1" smtClean="0">
                <a:solidFill>
                  <a:srgbClr val="FF0000"/>
                </a:solidFill>
              </a:rPr>
              <a:t>С 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92150"/>
            <a:ext cx="7561263" cy="1584325"/>
          </a:xfrm>
        </p:spPr>
        <p:txBody>
          <a:bodyPr/>
          <a:lstStyle/>
          <a:p>
            <a:pPr eaLnBrk="1" hangingPunct="1"/>
            <a:r>
              <a:rPr lang="ru-RU" altLang="ru-RU" sz="4800" b="1" smtClean="0"/>
              <a:t>СВОЙСТВА   НАТУРАЛЬНОГО  РЯДА</a:t>
            </a:r>
            <a:endParaRPr lang="ru-RU" altLang="ru-RU" sz="4800" smtClean="0">
              <a:solidFill>
                <a:srgbClr val="B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27088" y="2276475"/>
            <a:ext cx="1008062" cy="1873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744913" y="2276475"/>
            <a:ext cx="942975" cy="191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16688" y="2276475"/>
            <a:ext cx="935037" cy="1873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76600" y="4718050"/>
            <a:ext cx="23034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5400" b="1">
                <a:solidFill>
                  <a:srgbClr val="FF0000"/>
                </a:solidFill>
              </a:rPr>
              <a:t>›на1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92838" y="4581525"/>
            <a:ext cx="15827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5400" b="1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77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8" grpId="0"/>
      <p:bldP spid="2" grpId="0" animBg="1"/>
      <p:bldP spid="7" grpId="0" animBg="1"/>
      <p:bldP spid="8" grpId="0" animBg="1"/>
      <p:bldP spid="3" grpId="0"/>
      <p:bldP spid="1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</TotalTime>
  <Words>144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Натуральные числа</vt:lpstr>
      <vt:lpstr> Мы первоклассники Мы старательные,  Мы внимательные! В первом классе учимся! Все у нас  получится!!</vt:lpstr>
      <vt:lpstr>Математику друзья  Не любить  никак нельзя. Очень строгая наука ,  Очень точная наука, Интересная наука  Эта математика.</vt:lpstr>
      <vt:lpstr>Минутка чистописания</vt:lpstr>
      <vt:lpstr>Презентация PowerPoint</vt:lpstr>
      <vt:lpstr>Презентация PowerPoint</vt:lpstr>
      <vt:lpstr>Презентация PowerPoint</vt:lpstr>
      <vt:lpstr>Натуральный ряд чисел</vt:lpstr>
      <vt:lpstr>СВОЙСТВА   НАТУРАЛЬНОГО  РЯДА</vt:lpstr>
      <vt:lpstr>Презентация PowerPoint</vt:lpstr>
      <vt:lpstr>НАЙДИ  НАТУРАЛЬНЫЙ РЯД</vt:lpstr>
      <vt:lpstr>Сегодня я узнал… Я понял, что… На уроке я научился… Мне понравилось…</vt:lpstr>
      <vt:lpstr>Благодарю  за работу!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«Сравнение чисел».</dc:title>
  <dc:creator>SvEtA</dc:creator>
  <cp:lastModifiedBy>Савватеева ЛА</cp:lastModifiedBy>
  <cp:revision>35</cp:revision>
  <dcterms:created xsi:type="dcterms:W3CDTF">2013-11-16T03:04:30Z</dcterms:created>
  <dcterms:modified xsi:type="dcterms:W3CDTF">2015-10-18T16:44:52Z</dcterms:modified>
</cp:coreProperties>
</file>