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31EF5-FD29-44C7-A4B8-3BC243C0D75A}" type="doc">
      <dgm:prSet loTypeId="urn:microsoft.com/office/officeart/2008/layout/RadialCluster" loCatId="cycle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3A509249-36FA-4854-8C12-DEBC3E5048AC}" type="pres">
      <dgm:prSet presAssocID="{4A331EF5-FD29-44C7-A4B8-3BC243C0D75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E913938F-B5A7-484F-9196-76B72A579D0C}" type="presOf" srcId="{4A331EF5-FD29-44C7-A4B8-3BC243C0D75A}" destId="{3A509249-36FA-4854-8C12-DEBC3E5048AC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044609-8C74-4797-B23F-B8D00C1F7AAE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E77D088-54A5-4725-A970-E73341ABBC7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Глаголы</a:t>
          </a:r>
          <a:endParaRPr lang="ru-RU" sz="2400" b="1" dirty="0">
            <a:solidFill>
              <a:schemeClr val="tx1"/>
            </a:solidFill>
          </a:endParaRPr>
        </a:p>
      </dgm:t>
    </dgm:pt>
    <dgm:pt modelId="{E4D7B304-F95C-44C1-9660-6D205A5F8A56}" type="parTrans" cxnId="{4D0BBBE0-0D0E-4648-B44A-D3A2C705AB41}">
      <dgm:prSet/>
      <dgm:spPr/>
      <dgm:t>
        <a:bodyPr/>
        <a:lstStyle/>
        <a:p>
          <a:endParaRPr lang="ru-RU"/>
        </a:p>
      </dgm:t>
    </dgm:pt>
    <dgm:pt modelId="{42C35C6A-990F-48FF-9D19-554C75899C32}" type="sibTrans" cxnId="{4D0BBBE0-0D0E-4648-B44A-D3A2C705AB41}">
      <dgm:prSet/>
      <dgm:spPr/>
      <dgm:t>
        <a:bodyPr/>
        <a:lstStyle/>
        <a:p>
          <a:endParaRPr lang="ru-RU"/>
        </a:p>
      </dgm:t>
    </dgm:pt>
    <dgm:pt modelId="{AD4CC56C-7CAB-4C7A-8D8D-B0BC6D65AE25}">
      <dgm:prSet phldrT="[Текст]"/>
      <dgm:spPr/>
      <dgm:t>
        <a:bodyPr/>
        <a:lstStyle/>
        <a:p>
          <a:r>
            <a:rPr lang="ru-RU" dirty="0" smtClean="0"/>
            <a:t>Чайник (</a:t>
          </a:r>
          <a:r>
            <a:rPr lang="ru-RU" b="1" dirty="0" smtClean="0"/>
            <a:t>наливать, выливать, кипятить</a:t>
          </a:r>
          <a:r>
            <a:rPr lang="ru-RU" dirty="0" smtClean="0"/>
            <a:t>)</a:t>
          </a:r>
          <a:endParaRPr lang="ru-RU" dirty="0"/>
        </a:p>
      </dgm:t>
    </dgm:pt>
    <dgm:pt modelId="{29BF8EC5-4348-4078-8A8F-D037CBD2829A}" type="parTrans" cxnId="{21167790-F2AE-45A6-A914-5F4E3BA4FA4F}">
      <dgm:prSet/>
      <dgm:spPr/>
      <dgm:t>
        <a:bodyPr/>
        <a:lstStyle/>
        <a:p>
          <a:endParaRPr lang="ru-RU"/>
        </a:p>
      </dgm:t>
    </dgm:pt>
    <dgm:pt modelId="{12DC1FF0-A8E9-4344-B86F-D6FA447F2659}" type="sibTrans" cxnId="{21167790-F2AE-45A6-A914-5F4E3BA4FA4F}">
      <dgm:prSet/>
      <dgm:spPr/>
      <dgm:t>
        <a:bodyPr/>
        <a:lstStyle/>
        <a:p>
          <a:endParaRPr lang="ru-RU"/>
        </a:p>
      </dgm:t>
    </dgm:pt>
    <dgm:pt modelId="{3B2155B1-C7C1-4026-98E7-88C0C0C1555C}">
      <dgm:prSet phldrT="[Текст]"/>
      <dgm:spPr/>
      <dgm:t>
        <a:bodyPr/>
        <a:lstStyle/>
        <a:p>
          <a:r>
            <a:rPr lang="ru-RU" dirty="0" smtClean="0"/>
            <a:t>Нож (</a:t>
          </a:r>
          <a:r>
            <a:rPr lang="ru-RU" b="1" dirty="0" smtClean="0"/>
            <a:t>точить, отрезать, разрезать, чистить)</a:t>
          </a:r>
          <a:endParaRPr lang="ru-RU" b="1" dirty="0"/>
        </a:p>
      </dgm:t>
    </dgm:pt>
    <dgm:pt modelId="{AAB61099-D253-4CB6-95B9-422A9D1693DA}" type="parTrans" cxnId="{2D7DB4E0-4E82-4D23-9DE8-3358A35F3CB8}">
      <dgm:prSet/>
      <dgm:spPr/>
      <dgm:t>
        <a:bodyPr/>
        <a:lstStyle/>
        <a:p>
          <a:endParaRPr lang="ru-RU"/>
        </a:p>
      </dgm:t>
    </dgm:pt>
    <dgm:pt modelId="{CD3E5EE5-FE17-4BA4-9EDE-50F23BE42215}" type="sibTrans" cxnId="{2D7DB4E0-4E82-4D23-9DE8-3358A35F3CB8}">
      <dgm:prSet/>
      <dgm:spPr/>
      <dgm:t>
        <a:bodyPr/>
        <a:lstStyle/>
        <a:p>
          <a:endParaRPr lang="ru-RU"/>
        </a:p>
      </dgm:t>
    </dgm:pt>
    <dgm:pt modelId="{7CB7C73B-3899-4105-BBC7-F7B70CE96F1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Предлоги</a:t>
          </a:r>
          <a:endParaRPr lang="ru-RU" sz="2400" b="1" dirty="0">
            <a:solidFill>
              <a:schemeClr val="tx1"/>
            </a:solidFill>
          </a:endParaRPr>
        </a:p>
      </dgm:t>
    </dgm:pt>
    <dgm:pt modelId="{72EE4D1A-04F5-420B-BD4C-142C9E6AB713}" type="parTrans" cxnId="{EE16B799-26C9-460A-924F-0C51D8BED125}">
      <dgm:prSet/>
      <dgm:spPr/>
      <dgm:t>
        <a:bodyPr/>
        <a:lstStyle/>
        <a:p>
          <a:endParaRPr lang="ru-RU"/>
        </a:p>
      </dgm:t>
    </dgm:pt>
    <dgm:pt modelId="{97C40B20-0ECD-4A9E-BDF1-3D1ECF21E584}" type="sibTrans" cxnId="{EE16B799-26C9-460A-924F-0C51D8BED125}">
      <dgm:prSet/>
      <dgm:spPr/>
      <dgm:t>
        <a:bodyPr/>
        <a:lstStyle/>
        <a:p>
          <a:endParaRPr lang="ru-RU"/>
        </a:p>
      </dgm:t>
    </dgm:pt>
    <dgm:pt modelId="{F80DB239-4AD3-4966-9833-6366D74DE34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Существительные</a:t>
          </a:r>
          <a:endParaRPr lang="ru-RU" sz="2400" b="1" dirty="0">
            <a:solidFill>
              <a:schemeClr val="tx1"/>
            </a:solidFill>
          </a:endParaRPr>
        </a:p>
      </dgm:t>
    </dgm:pt>
    <dgm:pt modelId="{111CA527-567A-4EE5-83F0-49C2B93625DD}" type="parTrans" cxnId="{6FC295F1-514E-4E15-BB2D-889BD419FAD5}">
      <dgm:prSet/>
      <dgm:spPr/>
      <dgm:t>
        <a:bodyPr/>
        <a:lstStyle/>
        <a:p>
          <a:endParaRPr lang="ru-RU"/>
        </a:p>
      </dgm:t>
    </dgm:pt>
    <dgm:pt modelId="{7A5E6BCB-D6BA-4E33-ADF7-72802938417C}" type="sibTrans" cxnId="{6FC295F1-514E-4E15-BB2D-889BD419FAD5}">
      <dgm:prSet/>
      <dgm:spPr/>
      <dgm:t>
        <a:bodyPr/>
        <a:lstStyle/>
        <a:p>
          <a:endParaRPr lang="ru-RU"/>
        </a:p>
      </dgm:t>
    </dgm:pt>
    <dgm:pt modelId="{09B3BCF0-7515-4E7C-99A1-19B4965592D7}">
      <dgm:prSet phldrT="[Текст]"/>
      <dgm:spPr/>
      <dgm:t>
        <a:bodyPr/>
        <a:lstStyle/>
        <a:p>
          <a:endParaRPr lang="ru-RU" dirty="0"/>
        </a:p>
      </dgm:t>
    </dgm:pt>
    <dgm:pt modelId="{78EDA871-6465-45A0-91A8-3008A2AFD613}" type="parTrans" cxnId="{6DF6A7B3-ECA1-48E2-9D73-1BDF8613EE0A}">
      <dgm:prSet/>
      <dgm:spPr/>
      <dgm:t>
        <a:bodyPr/>
        <a:lstStyle/>
        <a:p>
          <a:endParaRPr lang="ru-RU"/>
        </a:p>
      </dgm:t>
    </dgm:pt>
    <dgm:pt modelId="{26C26FB2-0528-4304-B532-870EFCD1A2AD}" type="sibTrans" cxnId="{6DF6A7B3-ECA1-48E2-9D73-1BDF8613EE0A}">
      <dgm:prSet/>
      <dgm:spPr/>
      <dgm:t>
        <a:bodyPr/>
        <a:lstStyle/>
        <a:p>
          <a:endParaRPr lang="ru-RU"/>
        </a:p>
      </dgm:t>
    </dgm:pt>
    <dgm:pt modelId="{33045A14-2EE1-48D6-9505-5D05790489F1}">
      <dgm:prSet phldrT="[Текст]"/>
      <dgm:spPr/>
      <dgm:t>
        <a:bodyPr/>
        <a:lstStyle/>
        <a:p>
          <a:endParaRPr lang="ru-RU" b="1" dirty="0"/>
        </a:p>
      </dgm:t>
    </dgm:pt>
    <dgm:pt modelId="{E90365C0-219A-4276-90F7-8DA966A84350}" type="sibTrans" cxnId="{76553396-8F4B-4EC8-97BC-9A55396014DC}">
      <dgm:prSet/>
      <dgm:spPr/>
      <dgm:t>
        <a:bodyPr/>
        <a:lstStyle/>
        <a:p>
          <a:endParaRPr lang="ru-RU"/>
        </a:p>
      </dgm:t>
    </dgm:pt>
    <dgm:pt modelId="{B693454E-0FAA-49D7-86C2-2D28D3A9854F}" type="parTrans" cxnId="{76553396-8F4B-4EC8-97BC-9A55396014DC}">
      <dgm:prSet/>
      <dgm:spPr/>
      <dgm:t>
        <a:bodyPr/>
        <a:lstStyle/>
        <a:p>
          <a:endParaRPr lang="ru-RU"/>
        </a:p>
      </dgm:t>
    </dgm:pt>
    <dgm:pt modelId="{0B80E129-CC98-405C-A427-20D8B27A6234}">
      <dgm:prSet phldrT="[Текст]"/>
      <dgm:spPr/>
      <dgm:t>
        <a:bodyPr/>
        <a:lstStyle/>
        <a:p>
          <a:r>
            <a:rPr lang="ru-RU" b="1" dirty="0" smtClean="0"/>
            <a:t>На, в, под, за, у</a:t>
          </a:r>
          <a:endParaRPr lang="ru-RU" b="1" dirty="0"/>
        </a:p>
      </dgm:t>
    </dgm:pt>
    <dgm:pt modelId="{FA7827A7-6A15-4615-AA2F-C848BD0C4232}" type="sibTrans" cxnId="{FB08A26D-0055-4041-9369-7BE6E2C2299F}">
      <dgm:prSet/>
      <dgm:spPr/>
      <dgm:t>
        <a:bodyPr/>
        <a:lstStyle/>
        <a:p>
          <a:endParaRPr lang="ru-RU"/>
        </a:p>
      </dgm:t>
    </dgm:pt>
    <dgm:pt modelId="{A2BD23BD-4EA5-47AB-BE1B-620E15C0611A}" type="parTrans" cxnId="{FB08A26D-0055-4041-9369-7BE6E2C2299F}">
      <dgm:prSet/>
      <dgm:spPr/>
      <dgm:t>
        <a:bodyPr/>
        <a:lstStyle/>
        <a:p>
          <a:endParaRPr lang="ru-RU"/>
        </a:p>
      </dgm:t>
    </dgm:pt>
    <dgm:pt modelId="{5A1A1CAE-DA21-408C-8455-661B91FDB44F}">
      <dgm:prSet phldrT="[Текст]"/>
      <dgm:spPr/>
      <dgm:t>
        <a:bodyPr/>
        <a:lstStyle/>
        <a:p>
          <a:r>
            <a:rPr lang="ru-RU" b="1" dirty="0" err="1" smtClean="0"/>
            <a:t>Назания</a:t>
          </a:r>
          <a:r>
            <a:rPr lang="ru-RU" b="1" dirty="0" smtClean="0"/>
            <a:t> всех предметов, которые окружают ребёнка. </a:t>
          </a:r>
          <a:endParaRPr lang="ru-RU" b="1" dirty="0"/>
        </a:p>
      </dgm:t>
    </dgm:pt>
    <dgm:pt modelId="{5878447B-86FD-4DB8-A647-B0A80DA3F941}" type="sibTrans" cxnId="{3E901E5D-A610-4FFC-881C-ACBCE429FF83}">
      <dgm:prSet/>
      <dgm:spPr/>
      <dgm:t>
        <a:bodyPr/>
        <a:lstStyle/>
        <a:p>
          <a:endParaRPr lang="ru-RU"/>
        </a:p>
      </dgm:t>
    </dgm:pt>
    <dgm:pt modelId="{8F8FEC6B-1BC0-4D21-9E8B-B421B76B318F}" type="parTrans" cxnId="{3E901E5D-A610-4FFC-881C-ACBCE429FF83}">
      <dgm:prSet/>
      <dgm:spPr/>
      <dgm:t>
        <a:bodyPr/>
        <a:lstStyle/>
        <a:p>
          <a:endParaRPr lang="ru-RU"/>
        </a:p>
      </dgm:t>
    </dgm:pt>
    <dgm:pt modelId="{E3CEA822-3DB5-4761-B926-B96E1DFAC8DB}" type="pres">
      <dgm:prSet presAssocID="{D6044609-8C74-4797-B23F-B8D00C1F7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9E1DF1-861B-4734-967F-A8E089CEB365}" type="pres">
      <dgm:prSet presAssocID="{0E77D088-54A5-4725-A970-E73341ABBC7B}" presName="composite" presStyleCnt="0"/>
      <dgm:spPr/>
    </dgm:pt>
    <dgm:pt modelId="{0F79D809-CF0A-4BF1-AE97-12A60DAEF435}" type="pres">
      <dgm:prSet presAssocID="{0E77D088-54A5-4725-A970-E73341ABBC7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21C10-E1EB-4762-9B57-B0B8DD020B44}" type="pres">
      <dgm:prSet presAssocID="{0E77D088-54A5-4725-A970-E73341ABBC7B}" presName="descendantText" presStyleLbl="alignAcc1" presStyleIdx="0" presStyleCnt="3" custLinFactNeighborX="-127" custLinFactNeighborY="1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D6C45-10AC-4AC0-A6C2-E0C192D87248}" type="pres">
      <dgm:prSet presAssocID="{42C35C6A-990F-48FF-9D19-554C75899C32}" presName="sp" presStyleCnt="0"/>
      <dgm:spPr/>
    </dgm:pt>
    <dgm:pt modelId="{91547EB1-7544-4721-8D3D-A0C02AF3F9F0}" type="pres">
      <dgm:prSet presAssocID="{7CB7C73B-3899-4105-BBC7-F7B70CE96F16}" presName="composite" presStyleCnt="0"/>
      <dgm:spPr/>
    </dgm:pt>
    <dgm:pt modelId="{7A618B66-E19C-431E-80E3-55E5378AAB99}" type="pres">
      <dgm:prSet presAssocID="{7CB7C73B-3899-4105-BBC7-F7B70CE96F1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F008C-93BC-4215-80E9-DEFA6FDC9F6D}" type="pres">
      <dgm:prSet presAssocID="{7CB7C73B-3899-4105-BBC7-F7B70CE96F16}" presName="descendantText" presStyleLbl="alignAcc1" presStyleIdx="1" presStyleCnt="3" custScaleX="94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48F41-6389-4D6E-8AFB-618742C2216E}" type="pres">
      <dgm:prSet presAssocID="{97C40B20-0ECD-4A9E-BDF1-3D1ECF21E584}" presName="sp" presStyleCnt="0"/>
      <dgm:spPr/>
    </dgm:pt>
    <dgm:pt modelId="{D33F4432-12F3-449D-B358-77A049AE4EE9}" type="pres">
      <dgm:prSet presAssocID="{F80DB239-4AD3-4966-9833-6366D74DE340}" presName="composite" presStyleCnt="0"/>
      <dgm:spPr/>
    </dgm:pt>
    <dgm:pt modelId="{132F36AD-54A4-4344-80A7-416278351687}" type="pres">
      <dgm:prSet presAssocID="{F80DB239-4AD3-4966-9833-6366D74DE34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A2D2C-D0AE-4EA8-B37C-6E5584E93E5D}" type="pres">
      <dgm:prSet presAssocID="{F80DB239-4AD3-4966-9833-6366D74DE340}" presName="descendantText" presStyleLbl="alignAcc1" presStyleIdx="2" presStyleCnt="3" custLinFactNeighborX="1281" custLinFactNeighborY="3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F6A7B3-ECA1-48E2-9D73-1BDF8613EE0A}" srcId="{F80DB239-4AD3-4966-9833-6366D74DE340}" destId="{09B3BCF0-7515-4E7C-99A1-19B4965592D7}" srcOrd="0" destOrd="0" parTransId="{78EDA871-6465-45A0-91A8-3008A2AFD613}" sibTransId="{26C26FB2-0528-4304-B532-870EFCD1A2AD}"/>
    <dgm:cxn modelId="{FB08A26D-0055-4041-9369-7BE6E2C2299F}" srcId="{7CB7C73B-3899-4105-BBC7-F7B70CE96F16}" destId="{0B80E129-CC98-405C-A427-20D8B27A6234}" srcOrd="0" destOrd="0" parTransId="{A2BD23BD-4EA5-47AB-BE1B-620E15C0611A}" sibTransId="{FA7827A7-6A15-4615-AA2F-C848BD0C4232}"/>
    <dgm:cxn modelId="{76553396-8F4B-4EC8-97BC-9A55396014DC}" srcId="{7CB7C73B-3899-4105-BBC7-F7B70CE96F16}" destId="{33045A14-2EE1-48D6-9505-5D05790489F1}" srcOrd="1" destOrd="0" parTransId="{B693454E-0FAA-49D7-86C2-2D28D3A9854F}" sibTransId="{E90365C0-219A-4276-90F7-8DA966A84350}"/>
    <dgm:cxn modelId="{852029A1-E241-4B11-B739-1B9C86E56A31}" type="presOf" srcId="{AD4CC56C-7CAB-4C7A-8D8D-B0BC6D65AE25}" destId="{EC021C10-E1EB-4762-9B57-B0B8DD020B44}" srcOrd="0" destOrd="0" presId="urn:microsoft.com/office/officeart/2005/8/layout/chevron2"/>
    <dgm:cxn modelId="{6FC295F1-514E-4E15-BB2D-889BD419FAD5}" srcId="{D6044609-8C74-4797-B23F-B8D00C1F7AAE}" destId="{F80DB239-4AD3-4966-9833-6366D74DE340}" srcOrd="2" destOrd="0" parTransId="{111CA527-567A-4EE5-83F0-49C2B93625DD}" sibTransId="{7A5E6BCB-D6BA-4E33-ADF7-72802938417C}"/>
    <dgm:cxn modelId="{2D7DB4E0-4E82-4D23-9DE8-3358A35F3CB8}" srcId="{0E77D088-54A5-4725-A970-E73341ABBC7B}" destId="{3B2155B1-C7C1-4026-98E7-88C0C0C1555C}" srcOrd="1" destOrd="0" parTransId="{AAB61099-D253-4CB6-95B9-422A9D1693DA}" sibTransId="{CD3E5EE5-FE17-4BA4-9EDE-50F23BE42215}"/>
    <dgm:cxn modelId="{6315D494-B4DE-44B6-A40C-A7556A46329C}" type="presOf" srcId="{0B80E129-CC98-405C-A427-20D8B27A6234}" destId="{3DAF008C-93BC-4215-80E9-DEFA6FDC9F6D}" srcOrd="0" destOrd="0" presId="urn:microsoft.com/office/officeart/2005/8/layout/chevron2"/>
    <dgm:cxn modelId="{EDE2C18A-DC0B-4B9C-9D83-239E961E195A}" type="presOf" srcId="{33045A14-2EE1-48D6-9505-5D05790489F1}" destId="{3DAF008C-93BC-4215-80E9-DEFA6FDC9F6D}" srcOrd="0" destOrd="1" presId="urn:microsoft.com/office/officeart/2005/8/layout/chevron2"/>
    <dgm:cxn modelId="{7AA95B67-87B6-45D7-9BDD-69B0C2842DB0}" type="presOf" srcId="{D6044609-8C74-4797-B23F-B8D00C1F7AAE}" destId="{E3CEA822-3DB5-4761-B926-B96E1DFAC8DB}" srcOrd="0" destOrd="0" presId="urn:microsoft.com/office/officeart/2005/8/layout/chevron2"/>
    <dgm:cxn modelId="{4D0BBBE0-0D0E-4648-B44A-D3A2C705AB41}" srcId="{D6044609-8C74-4797-B23F-B8D00C1F7AAE}" destId="{0E77D088-54A5-4725-A970-E73341ABBC7B}" srcOrd="0" destOrd="0" parTransId="{E4D7B304-F95C-44C1-9660-6D205A5F8A56}" sibTransId="{42C35C6A-990F-48FF-9D19-554C75899C32}"/>
    <dgm:cxn modelId="{455F4091-AAEC-47B1-9FFD-D4C2F0AAAD81}" type="presOf" srcId="{7CB7C73B-3899-4105-BBC7-F7B70CE96F16}" destId="{7A618B66-E19C-431E-80E3-55E5378AAB99}" srcOrd="0" destOrd="0" presId="urn:microsoft.com/office/officeart/2005/8/layout/chevron2"/>
    <dgm:cxn modelId="{0D96783F-3A61-4BB5-8AD6-6643A6DE695D}" type="presOf" srcId="{09B3BCF0-7515-4E7C-99A1-19B4965592D7}" destId="{E71A2D2C-D0AE-4EA8-B37C-6E5584E93E5D}" srcOrd="0" destOrd="0" presId="urn:microsoft.com/office/officeart/2005/8/layout/chevron2"/>
    <dgm:cxn modelId="{A3DABCBC-7171-4142-BBE2-0E6AE5136EC2}" type="presOf" srcId="{F80DB239-4AD3-4966-9833-6366D74DE340}" destId="{132F36AD-54A4-4344-80A7-416278351687}" srcOrd="0" destOrd="0" presId="urn:microsoft.com/office/officeart/2005/8/layout/chevron2"/>
    <dgm:cxn modelId="{D13AC435-D66B-4648-BC57-80797BF45205}" type="presOf" srcId="{0E77D088-54A5-4725-A970-E73341ABBC7B}" destId="{0F79D809-CF0A-4BF1-AE97-12A60DAEF435}" srcOrd="0" destOrd="0" presId="urn:microsoft.com/office/officeart/2005/8/layout/chevron2"/>
    <dgm:cxn modelId="{3E901E5D-A610-4FFC-881C-ACBCE429FF83}" srcId="{F80DB239-4AD3-4966-9833-6366D74DE340}" destId="{5A1A1CAE-DA21-408C-8455-661B91FDB44F}" srcOrd="1" destOrd="0" parTransId="{8F8FEC6B-1BC0-4D21-9E8B-B421B76B318F}" sibTransId="{5878447B-86FD-4DB8-A647-B0A80DA3F941}"/>
    <dgm:cxn modelId="{21167790-F2AE-45A6-A914-5F4E3BA4FA4F}" srcId="{0E77D088-54A5-4725-A970-E73341ABBC7B}" destId="{AD4CC56C-7CAB-4C7A-8D8D-B0BC6D65AE25}" srcOrd="0" destOrd="0" parTransId="{29BF8EC5-4348-4078-8A8F-D037CBD2829A}" sibTransId="{12DC1FF0-A8E9-4344-B86F-D6FA447F2659}"/>
    <dgm:cxn modelId="{EE16B799-26C9-460A-924F-0C51D8BED125}" srcId="{D6044609-8C74-4797-B23F-B8D00C1F7AAE}" destId="{7CB7C73B-3899-4105-BBC7-F7B70CE96F16}" srcOrd="1" destOrd="0" parTransId="{72EE4D1A-04F5-420B-BD4C-142C9E6AB713}" sibTransId="{97C40B20-0ECD-4A9E-BDF1-3D1ECF21E584}"/>
    <dgm:cxn modelId="{AC5AF8AB-738B-48EF-88A6-DDB18A676CAB}" type="presOf" srcId="{3B2155B1-C7C1-4026-98E7-88C0C0C1555C}" destId="{EC021C10-E1EB-4762-9B57-B0B8DD020B44}" srcOrd="0" destOrd="1" presId="urn:microsoft.com/office/officeart/2005/8/layout/chevron2"/>
    <dgm:cxn modelId="{AFCFFDD8-F60F-4917-9632-16CB38C89FBF}" type="presOf" srcId="{5A1A1CAE-DA21-408C-8455-661B91FDB44F}" destId="{E71A2D2C-D0AE-4EA8-B37C-6E5584E93E5D}" srcOrd="0" destOrd="1" presId="urn:microsoft.com/office/officeart/2005/8/layout/chevron2"/>
    <dgm:cxn modelId="{A5AB15D1-CC67-488B-917B-3545B404CD68}" type="presParOf" srcId="{E3CEA822-3DB5-4761-B926-B96E1DFAC8DB}" destId="{E59E1DF1-861B-4734-967F-A8E089CEB365}" srcOrd="0" destOrd="0" presId="urn:microsoft.com/office/officeart/2005/8/layout/chevron2"/>
    <dgm:cxn modelId="{03DA424C-77EF-4614-AA79-4F06188A4934}" type="presParOf" srcId="{E59E1DF1-861B-4734-967F-A8E089CEB365}" destId="{0F79D809-CF0A-4BF1-AE97-12A60DAEF435}" srcOrd="0" destOrd="0" presId="urn:microsoft.com/office/officeart/2005/8/layout/chevron2"/>
    <dgm:cxn modelId="{69A1997A-9779-4F48-A337-8BE45A7BF3FE}" type="presParOf" srcId="{E59E1DF1-861B-4734-967F-A8E089CEB365}" destId="{EC021C10-E1EB-4762-9B57-B0B8DD020B44}" srcOrd="1" destOrd="0" presId="urn:microsoft.com/office/officeart/2005/8/layout/chevron2"/>
    <dgm:cxn modelId="{7F124B41-6E44-4C6C-8679-464BA1FA30FF}" type="presParOf" srcId="{E3CEA822-3DB5-4761-B926-B96E1DFAC8DB}" destId="{0B2D6C45-10AC-4AC0-A6C2-E0C192D87248}" srcOrd="1" destOrd="0" presId="urn:microsoft.com/office/officeart/2005/8/layout/chevron2"/>
    <dgm:cxn modelId="{F1E848E1-76DE-4D48-9F21-CDB92876543A}" type="presParOf" srcId="{E3CEA822-3DB5-4761-B926-B96E1DFAC8DB}" destId="{91547EB1-7544-4721-8D3D-A0C02AF3F9F0}" srcOrd="2" destOrd="0" presId="urn:microsoft.com/office/officeart/2005/8/layout/chevron2"/>
    <dgm:cxn modelId="{22D5153C-6B72-4663-A343-AC2BC5EB4A9D}" type="presParOf" srcId="{91547EB1-7544-4721-8D3D-A0C02AF3F9F0}" destId="{7A618B66-E19C-431E-80E3-55E5378AAB99}" srcOrd="0" destOrd="0" presId="urn:microsoft.com/office/officeart/2005/8/layout/chevron2"/>
    <dgm:cxn modelId="{9BC73F1B-4520-4DE5-8FE6-8E54C2ECE108}" type="presParOf" srcId="{91547EB1-7544-4721-8D3D-A0C02AF3F9F0}" destId="{3DAF008C-93BC-4215-80E9-DEFA6FDC9F6D}" srcOrd="1" destOrd="0" presId="urn:microsoft.com/office/officeart/2005/8/layout/chevron2"/>
    <dgm:cxn modelId="{724CEE90-BF71-43B4-B151-FB8E7503E23E}" type="presParOf" srcId="{E3CEA822-3DB5-4761-B926-B96E1DFAC8DB}" destId="{2E748F41-6389-4D6E-8AFB-618742C2216E}" srcOrd="3" destOrd="0" presId="urn:microsoft.com/office/officeart/2005/8/layout/chevron2"/>
    <dgm:cxn modelId="{F9C6B1BC-BE0A-4666-A067-EAFDADE9492F}" type="presParOf" srcId="{E3CEA822-3DB5-4761-B926-B96E1DFAC8DB}" destId="{D33F4432-12F3-449D-B358-77A049AE4EE9}" srcOrd="4" destOrd="0" presId="urn:microsoft.com/office/officeart/2005/8/layout/chevron2"/>
    <dgm:cxn modelId="{0E278C39-3DF7-4791-AE26-AC4121BF8DBE}" type="presParOf" srcId="{D33F4432-12F3-449D-B358-77A049AE4EE9}" destId="{132F36AD-54A4-4344-80A7-416278351687}" srcOrd="0" destOrd="0" presId="urn:microsoft.com/office/officeart/2005/8/layout/chevron2"/>
    <dgm:cxn modelId="{E4DEE3EC-6858-467E-AF25-1756FB601A5A}" type="presParOf" srcId="{D33F4432-12F3-449D-B358-77A049AE4EE9}" destId="{E71A2D2C-D0AE-4EA8-B37C-6E5584E93E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9D809-CF0A-4BF1-AE97-12A60DAEF435}">
      <dsp:nvSpPr>
        <dsp:cNvPr id="0" name=""/>
        <dsp:cNvSpPr/>
      </dsp:nvSpPr>
      <dsp:spPr>
        <a:xfrm rot="5400000">
          <a:off x="-287401" y="291012"/>
          <a:ext cx="1916008" cy="13412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Глаголы</a:t>
          </a:r>
          <a:endParaRPr lang="ru-RU" sz="2400" b="1" kern="1200" dirty="0">
            <a:solidFill>
              <a:schemeClr val="tx1"/>
            </a:solidFill>
          </a:endParaRPr>
        </a:p>
      </dsp:txBody>
      <dsp:txXfrm rot="-5400000">
        <a:off x="1" y="674214"/>
        <a:ext cx="1341205" cy="574803"/>
      </dsp:txXfrm>
    </dsp:sp>
    <dsp:sp modelId="{EC021C10-E1EB-4762-9B57-B0B8DD020B44}">
      <dsp:nvSpPr>
        <dsp:cNvPr id="0" name=""/>
        <dsp:cNvSpPr/>
      </dsp:nvSpPr>
      <dsp:spPr>
        <a:xfrm rot="5400000">
          <a:off x="4484222" y="-3008589"/>
          <a:ext cx="1246060" cy="7551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Чайник (</a:t>
          </a:r>
          <a:r>
            <a:rPr lang="ru-RU" sz="2600" b="1" kern="1200" dirty="0" smtClean="0"/>
            <a:t>наливать, выливать, кипятить</a:t>
          </a:r>
          <a:r>
            <a:rPr lang="ru-RU" sz="2600" kern="1200" dirty="0" smtClean="0"/>
            <a:t>)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Нож (</a:t>
          </a:r>
          <a:r>
            <a:rPr lang="ru-RU" sz="2600" b="1" kern="1200" dirty="0" smtClean="0"/>
            <a:t>точить, отрезать, разрезать, чистить)</a:t>
          </a:r>
          <a:endParaRPr lang="ru-RU" sz="2600" b="1" kern="1200" dirty="0"/>
        </a:p>
      </dsp:txBody>
      <dsp:txXfrm rot="-5400000">
        <a:off x="1331615" y="204846"/>
        <a:ext cx="7490446" cy="1124404"/>
      </dsp:txXfrm>
    </dsp:sp>
    <dsp:sp modelId="{7A618B66-E19C-431E-80E3-55E5378AAB99}">
      <dsp:nvSpPr>
        <dsp:cNvPr id="0" name=""/>
        <dsp:cNvSpPr/>
      </dsp:nvSpPr>
      <dsp:spPr>
        <a:xfrm rot="5400000">
          <a:off x="-287401" y="2016005"/>
          <a:ext cx="1916008" cy="13412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Предлоги</a:t>
          </a:r>
          <a:endParaRPr lang="ru-RU" sz="2400" b="1" kern="1200" dirty="0">
            <a:solidFill>
              <a:schemeClr val="tx1"/>
            </a:solidFill>
          </a:endParaRPr>
        </a:p>
      </dsp:txBody>
      <dsp:txXfrm rot="-5400000">
        <a:off x="1" y="2399207"/>
        <a:ext cx="1341205" cy="574803"/>
      </dsp:txXfrm>
    </dsp:sp>
    <dsp:sp modelId="{3DAF008C-93BC-4215-80E9-DEFA6FDC9F6D}">
      <dsp:nvSpPr>
        <dsp:cNvPr id="0" name=""/>
        <dsp:cNvSpPr/>
      </dsp:nvSpPr>
      <dsp:spPr>
        <a:xfrm rot="5400000">
          <a:off x="4494140" y="-1217878"/>
          <a:ext cx="1245405" cy="71383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/>
            <a:t>На, в, под, за, у</a:t>
          </a:r>
          <a:endParaRPr lang="ru-RU" sz="2600" b="1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b="1" kern="1200" dirty="0"/>
        </a:p>
      </dsp:txBody>
      <dsp:txXfrm rot="-5400000">
        <a:off x="1547658" y="1789400"/>
        <a:ext cx="7077574" cy="1123813"/>
      </dsp:txXfrm>
    </dsp:sp>
    <dsp:sp modelId="{132F36AD-54A4-4344-80A7-416278351687}">
      <dsp:nvSpPr>
        <dsp:cNvPr id="0" name=""/>
        <dsp:cNvSpPr/>
      </dsp:nvSpPr>
      <dsp:spPr>
        <a:xfrm rot="5400000">
          <a:off x="-287401" y="3740997"/>
          <a:ext cx="1916008" cy="134120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Существительные</a:t>
          </a:r>
          <a:endParaRPr lang="ru-RU" sz="2400" b="1" kern="1200" dirty="0">
            <a:solidFill>
              <a:schemeClr val="tx1"/>
            </a:solidFill>
          </a:endParaRPr>
        </a:p>
      </dsp:txBody>
      <dsp:txXfrm rot="-5400000">
        <a:off x="1" y="4124199"/>
        <a:ext cx="1341205" cy="574803"/>
      </dsp:txXfrm>
    </dsp:sp>
    <dsp:sp modelId="{E71A2D2C-D0AE-4EA8-B37C-6E5584E93E5D}">
      <dsp:nvSpPr>
        <dsp:cNvPr id="0" name=""/>
        <dsp:cNvSpPr/>
      </dsp:nvSpPr>
      <dsp:spPr>
        <a:xfrm rot="5400000">
          <a:off x="4494140" y="338821"/>
          <a:ext cx="1245405" cy="7551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err="1" smtClean="0"/>
            <a:t>Назания</a:t>
          </a:r>
          <a:r>
            <a:rPr lang="ru-RU" sz="2600" b="1" kern="1200" dirty="0" smtClean="0"/>
            <a:t> всех предметов, которые окружают ребёнка. </a:t>
          </a:r>
          <a:endParaRPr lang="ru-RU" sz="2600" b="1" kern="1200" dirty="0"/>
        </a:p>
      </dsp:txBody>
      <dsp:txXfrm rot="-5400000">
        <a:off x="1341206" y="3552551"/>
        <a:ext cx="7490478" cy="1123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3ED78-3E5C-4C5B-83F5-9B396BDEA406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070E7-0817-4284-A874-6E4F9413F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634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070E7-0817-4284-A874-6E4F9413F0C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070E7-0817-4284-A874-6E4F9413F0C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99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070E7-0817-4284-A874-6E4F9413F0C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92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070E7-0817-4284-A874-6E4F9413F0C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8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7B80A9-EFEB-4E9A-B24B-8B241498CCF3}" type="datetimeFigureOut">
              <a:rPr lang="ru-RU" smtClean="0"/>
              <a:t>28.11.2015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31EDAA-1491-4B40-893E-071B8CB422A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13-Игры-для-детей-3х-ле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46" y="3817832"/>
            <a:ext cx="4537826" cy="285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7016824" cy="316835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Тема: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«Развитие речи детей четвёртого года жизни»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53583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Родительское собрание </a:t>
            </a:r>
            <a:endParaRPr lang="ru-RU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941167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C1C1C"/>
                </a:solidFill>
              </a:rPr>
              <a:t>Учитель-логопед Буйдова</a:t>
            </a:r>
          </a:p>
          <a:p>
            <a:r>
              <a:rPr lang="ru-RU" sz="2400" b="1" dirty="0" smtClean="0">
                <a:solidFill>
                  <a:srgbClr val="1C1C1C"/>
                </a:solidFill>
              </a:rPr>
              <a:t>Елена Викторовна</a:t>
            </a:r>
            <a:endParaRPr lang="ru-RU" sz="2400" b="1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7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К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592" y="3762121"/>
            <a:ext cx="4224584" cy="309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2204864"/>
            <a:ext cx="8503920" cy="3894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chemeClr val="bg2">
                    <a:lumMod val="25000"/>
                  </a:schemeClr>
                </a:solidFill>
              </a:rPr>
              <a:t>Спасибо за внимание! Берегите своих детей!</a:t>
            </a:r>
            <a:endParaRPr lang="ru-RU" sz="5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15326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Шанс воспитать ребёнка даётся</a:t>
            </a:r>
          </a:p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только один раз! Не потеряйте это время!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1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Знакомство ребёнка с предметом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7223426"/>
              </p:ext>
            </p:extLst>
          </p:nvPr>
        </p:nvGraphicFramePr>
        <p:xfrm>
          <a:off x="301624" y="1527174"/>
          <a:ext cx="8518847" cy="4998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ПК\Desktop\части чайник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161" y="4520627"/>
            <a:ext cx="225095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ПК\Desktop\чай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35789"/>
            <a:ext cx="2982980" cy="212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8150" y="4520627"/>
            <a:ext cx="20882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800" b="1" dirty="0" smtClean="0"/>
              <a:t>ЭТО ЧАЙНИК</a:t>
            </a:r>
            <a:endParaRPr lang="ru-RU" sz="2800" b="1" dirty="0"/>
          </a:p>
        </p:txBody>
      </p:sp>
      <p:pic>
        <p:nvPicPr>
          <p:cNvPr id="2052" name="Picture 4" descr="C:\Users\ПК\Desktop\чайник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484784"/>
            <a:ext cx="3672408" cy="262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84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134672" cy="1247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Что даёт предметная деятельность?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83789407"/>
              </p:ext>
            </p:extLst>
          </p:nvPr>
        </p:nvGraphicFramePr>
        <p:xfrm>
          <a:off x="0" y="1484784"/>
          <a:ext cx="889248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56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Игра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ПК\Desktop\спрать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87" y="1534940"/>
            <a:ext cx="3505613" cy="217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ПК\Desktop\комит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84783"/>
            <a:ext cx="2736304" cy="219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ПК\Desktop\1ae9dd53713e72adf590eb8f475157a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56310"/>
            <a:ext cx="3592101" cy="269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ПК\Desktop\пилит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56309"/>
            <a:ext cx="3255681" cy="269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6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Создание условий для развития правильной речи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ПК\Desktop\508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04" y="1583494"/>
            <a:ext cx="3888432" cy="407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ПК\Desktop\1339777190_razgov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83494"/>
            <a:ext cx="4335257" cy="407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6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Речевые ошибки детей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У детей могут отсутствовать звуки </a:t>
            </a:r>
            <a:r>
              <a:rPr lang="en-US" sz="3600" dirty="0" smtClean="0"/>
              <a:t>[</a:t>
            </a:r>
            <a:r>
              <a:rPr lang="ru-RU" sz="3600" dirty="0" smtClean="0"/>
              <a:t>ш</a:t>
            </a:r>
            <a:r>
              <a:rPr lang="en-US" sz="3600" dirty="0" smtClean="0"/>
              <a:t>][</a:t>
            </a:r>
            <a:r>
              <a:rPr lang="ru-RU" sz="3600" dirty="0" smtClean="0"/>
              <a:t>ж</a:t>
            </a:r>
            <a:r>
              <a:rPr lang="en-US" sz="3600" dirty="0" smtClean="0"/>
              <a:t>][</a:t>
            </a:r>
            <a:r>
              <a:rPr lang="ru-RU" sz="3600" dirty="0" smtClean="0"/>
              <a:t>ч</a:t>
            </a:r>
            <a:r>
              <a:rPr lang="en-US" sz="3600" dirty="0" smtClean="0"/>
              <a:t>][</a:t>
            </a:r>
            <a:r>
              <a:rPr lang="ru-RU" sz="3600" dirty="0" smtClean="0"/>
              <a:t>щ</a:t>
            </a:r>
            <a:r>
              <a:rPr lang="en-US" sz="3600" dirty="0" smtClean="0"/>
              <a:t>][</a:t>
            </a:r>
            <a:r>
              <a:rPr lang="ru-RU" sz="3600" dirty="0" smtClean="0"/>
              <a:t>р</a:t>
            </a:r>
            <a:r>
              <a:rPr lang="en-US" sz="3600" dirty="0" smtClean="0"/>
              <a:t>][</a:t>
            </a:r>
            <a:r>
              <a:rPr lang="ru-RU" sz="3600" dirty="0" smtClean="0"/>
              <a:t>л</a:t>
            </a:r>
            <a:r>
              <a:rPr lang="en-US" sz="3600" dirty="0" smtClean="0"/>
              <a:t>]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Дети могут  путать  </a:t>
            </a:r>
            <a:r>
              <a:rPr lang="en-US" sz="3600" dirty="0" smtClean="0"/>
              <a:t>[c][</a:t>
            </a:r>
            <a:r>
              <a:rPr lang="ru-RU" sz="3600" dirty="0" smtClean="0"/>
              <a:t>ш</a:t>
            </a:r>
            <a:r>
              <a:rPr lang="en-US" sz="3600" dirty="0" smtClean="0"/>
              <a:t>]</a:t>
            </a:r>
            <a:r>
              <a:rPr lang="ru-RU" sz="3600" dirty="0" smtClean="0"/>
              <a:t>;  шкаф-</a:t>
            </a:r>
            <a:r>
              <a:rPr lang="ru-RU" sz="3600" dirty="0" err="1" smtClean="0"/>
              <a:t>скаф</a:t>
            </a:r>
            <a:r>
              <a:rPr lang="ru-RU" sz="3600" dirty="0" smtClean="0"/>
              <a:t>,  </a:t>
            </a:r>
          </a:p>
          <a:p>
            <a:r>
              <a:rPr lang="ru-RU" sz="3600" dirty="0" smtClean="0"/>
              <a:t>Заменяют  звуки  </a:t>
            </a:r>
            <a:r>
              <a:rPr lang="en-US" sz="3600" dirty="0" smtClean="0"/>
              <a:t>[</a:t>
            </a:r>
            <a:r>
              <a:rPr lang="ru-RU" sz="3600" dirty="0" smtClean="0"/>
              <a:t>р</a:t>
            </a:r>
            <a:r>
              <a:rPr lang="en-US" sz="3600" dirty="0" smtClean="0"/>
              <a:t>]</a:t>
            </a:r>
            <a:r>
              <a:rPr lang="ru-RU" sz="3600" dirty="0" smtClean="0"/>
              <a:t>  и </a:t>
            </a:r>
            <a:r>
              <a:rPr lang="en-US" sz="3600" dirty="0" smtClean="0"/>
              <a:t>[</a:t>
            </a:r>
            <a:r>
              <a:rPr lang="ru-RU" sz="3600" dirty="0" smtClean="0"/>
              <a:t>л</a:t>
            </a:r>
            <a:r>
              <a:rPr lang="en-US" sz="3600" dirty="0" smtClean="0"/>
              <a:t>]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назвуки</a:t>
            </a:r>
            <a:r>
              <a:rPr lang="ru-RU" sz="3600" dirty="0" smtClean="0"/>
              <a:t> </a:t>
            </a:r>
            <a:r>
              <a:rPr lang="en-US" sz="3600" dirty="0" smtClean="0"/>
              <a:t>[</a:t>
            </a:r>
            <a:r>
              <a:rPr lang="ru-RU" sz="3600" dirty="0"/>
              <a:t>в</a:t>
            </a:r>
            <a:r>
              <a:rPr lang="en-US" sz="3600" dirty="0" smtClean="0"/>
              <a:t>]</a:t>
            </a:r>
            <a:r>
              <a:rPr lang="ru-RU" sz="3600" dirty="0" smtClean="0"/>
              <a:t>, </a:t>
            </a:r>
            <a:r>
              <a:rPr lang="en-US" sz="3600" dirty="0" smtClean="0"/>
              <a:t>[</a:t>
            </a:r>
            <a:r>
              <a:rPr lang="ru-RU" sz="3600" dirty="0" smtClean="0"/>
              <a:t>у</a:t>
            </a:r>
            <a:r>
              <a:rPr lang="en-US" sz="3600" dirty="0" smtClean="0"/>
              <a:t>]</a:t>
            </a:r>
            <a:r>
              <a:rPr lang="ru-RU" sz="3600" dirty="0" smtClean="0"/>
              <a:t>, </a:t>
            </a:r>
            <a:r>
              <a:rPr lang="en-US" sz="3600" dirty="0" smtClean="0"/>
              <a:t>[</a:t>
            </a:r>
            <a:r>
              <a:rPr lang="ru-RU" sz="3600" dirty="0" smtClean="0"/>
              <a:t>й</a:t>
            </a:r>
            <a:r>
              <a:rPr lang="en-US" sz="3600" dirty="0" smtClean="0"/>
              <a:t>]</a:t>
            </a:r>
            <a:r>
              <a:rPr lang="ru-RU" sz="3600" dirty="0" smtClean="0"/>
              <a:t>;  рак-</a:t>
            </a:r>
            <a:r>
              <a:rPr lang="ru-RU" sz="3600" dirty="0" err="1" smtClean="0"/>
              <a:t>вак</a:t>
            </a:r>
            <a:r>
              <a:rPr lang="ru-RU" sz="3600" dirty="0" smtClean="0"/>
              <a:t>, лодка-</a:t>
            </a:r>
            <a:r>
              <a:rPr lang="ru-RU" sz="3600" dirty="0" err="1" smtClean="0"/>
              <a:t>уодка</a:t>
            </a:r>
            <a:r>
              <a:rPr lang="ru-RU" sz="3600" dirty="0" smtClean="0"/>
              <a:t>; рука-</a:t>
            </a:r>
            <a:r>
              <a:rPr lang="ru-RU" sz="3600" dirty="0" err="1" smtClean="0"/>
              <a:t>йука</a:t>
            </a:r>
            <a:r>
              <a:rPr lang="ru-RU" sz="3600" dirty="0" smtClean="0"/>
              <a:t>.</a:t>
            </a:r>
          </a:p>
          <a:p>
            <a:pPr lvl="8"/>
            <a:endParaRPr lang="ru-RU" sz="2000" dirty="0" smtClean="0"/>
          </a:p>
          <a:p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00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2819400"/>
            <a:ext cx="8568952" cy="34899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Какие условия нужны для речевого развития детей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ПК\Desktop\теат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69" y="1556792"/>
            <a:ext cx="4139952" cy="271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К\Desktop\читае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477" y="1556792"/>
            <a:ext cx="3928987" cy="271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ПК\Desktop\прогулк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260" y="3624295"/>
            <a:ext cx="3721963" cy="303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4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Развиваем подвижность языка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ПК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648" y="2708920"/>
            <a:ext cx="6958445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81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136904" cy="38884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687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Что препятствует речевому развитию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ПК\Desktop\соск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92" y="1700316"/>
            <a:ext cx="3730346" cy="244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ПК\Desktop\планше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134" y="1700317"/>
            <a:ext cx="4312766" cy="241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ПК\Desktop\тели к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215" y="4279573"/>
            <a:ext cx="3851837" cy="231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560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171</TotalTime>
  <Words>173</Words>
  <Application>Microsoft Office PowerPoint</Application>
  <PresentationFormat>Экран (4:3)</PresentationFormat>
  <Paragraphs>35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Родительское собрание </vt:lpstr>
      <vt:lpstr>Знакомство ребёнка с предметом</vt:lpstr>
      <vt:lpstr>Что даёт предметная деятельность?</vt:lpstr>
      <vt:lpstr>Игра</vt:lpstr>
      <vt:lpstr>Создание условий для развития правильной речи</vt:lpstr>
      <vt:lpstr>Речевые ошибки детей</vt:lpstr>
      <vt:lpstr>Какие условия нужны для речевого развития детей</vt:lpstr>
      <vt:lpstr>Развиваем подвижность языка</vt:lpstr>
      <vt:lpstr>Что препятствует речевому развитию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ПК</dc:creator>
  <cp:lastModifiedBy>ПК</cp:lastModifiedBy>
  <cp:revision>16</cp:revision>
  <dcterms:created xsi:type="dcterms:W3CDTF">2015-11-18T17:54:55Z</dcterms:created>
  <dcterms:modified xsi:type="dcterms:W3CDTF">2015-11-28T08:47:08Z</dcterms:modified>
</cp:coreProperties>
</file>