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357430"/>
            <a:ext cx="7772400" cy="3961074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FFFF00"/>
                </a:solidFill>
              </a:rPr>
              <a:t>«Берегись любящей».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 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(По новелле </a:t>
            </a:r>
            <a:r>
              <a:rPr lang="ru-RU" dirty="0" err="1" smtClean="0">
                <a:solidFill>
                  <a:srgbClr val="FFFF00"/>
                </a:solidFill>
              </a:rPr>
              <a:t>Проспера</a:t>
            </a:r>
            <a:r>
              <a:rPr lang="ru-RU" dirty="0" smtClean="0">
                <a:solidFill>
                  <a:srgbClr val="FFFF00"/>
                </a:solidFill>
              </a:rPr>
              <a:t> Мериме «Венера </a:t>
            </a:r>
            <a:r>
              <a:rPr lang="ru-RU" dirty="0" err="1" smtClean="0">
                <a:solidFill>
                  <a:srgbClr val="FFFF00"/>
                </a:solidFill>
              </a:rPr>
              <a:t>Илльская</a:t>
            </a:r>
            <a:r>
              <a:rPr lang="ru-RU" dirty="0" smtClean="0">
                <a:solidFill>
                  <a:srgbClr val="FFFF00"/>
                </a:solidFill>
              </a:rPr>
              <a:t>»).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78-5-9925-0703-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85728"/>
            <a:ext cx="2286000" cy="3305175"/>
          </a:xfrm>
        </p:spPr>
      </p:pic>
      <p:pic>
        <p:nvPicPr>
          <p:cNvPr id="1026" name="Picture 2" descr="E:\Мериме Проспер. Новеллы (№0) - Венера Илльская - modernlib.ru.doc\28565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0" y="0"/>
            <a:ext cx="2540000" cy="4038600"/>
          </a:xfrm>
          <a:prstGeom prst="rect">
            <a:avLst/>
          </a:prstGeom>
          <a:noFill/>
        </p:spPr>
      </p:pic>
      <p:pic>
        <p:nvPicPr>
          <p:cNvPr id="1027" name="Picture 3" descr="E:\Мериме Проспер. Новеллы (№0) - Венера Илльская - modernlib.ru.doc\12874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3643290"/>
            <a:ext cx="2143140" cy="3214710"/>
          </a:xfrm>
          <a:prstGeom prst="rect">
            <a:avLst/>
          </a:prstGeom>
          <a:noFill/>
        </p:spPr>
      </p:pic>
      <p:pic>
        <p:nvPicPr>
          <p:cNvPr id="1028" name="Picture 4" descr="E:\Мериме Проспер. Новеллы (№0) - Венера Илльская - modernlib.ru.doc\2701847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3929042"/>
            <a:ext cx="3000396" cy="2928958"/>
          </a:xfrm>
          <a:prstGeom prst="rect">
            <a:avLst/>
          </a:prstGeom>
          <a:noFill/>
        </p:spPr>
      </p:pic>
      <p:pic>
        <p:nvPicPr>
          <p:cNvPr id="1030" name="Picture 6" descr="E:\Мериме Проспер. Новеллы (№0) - Венера Илльская - modernlib.ru.doc\o42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7554" y="0"/>
            <a:ext cx="3000375" cy="4000500"/>
          </a:xfrm>
          <a:prstGeom prst="rect">
            <a:avLst/>
          </a:prstGeom>
          <a:noFill/>
        </p:spPr>
      </p:pic>
      <p:pic>
        <p:nvPicPr>
          <p:cNvPr id="1031" name="Picture 7" descr="E:\Мериме Проспер. Новеллы (№0) - Венера Илльская - modernlib.ru.doc\poster_001_260x35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43636" y="3524250"/>
            <a:ext cx="2352675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>
                <a:solidFill>
                  <a:srgbClr val="FFFF00"/>
                </a:solidFill>
                <a:latin typeface="Monotype Corsiva" pitchFamily="66" charset="0"/>
              </a:rPr>
              <a:t>Венера</a:t>
            </a:r>
            <a:endParaRPr lang="ru-RU" sz="66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Венера </a:t>
            </a:r>
            <a:r>
              <a:rPr lang="ru-RU" sz="3200" dirty="0" err="1" smtClean="0"/>
              <a:t>Милосская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Венера </a:t>
            </a:r>
            <a:r>
              <a:rPr lang="ru-RU" sz="3200" dirty="0" err="1" smtClean="0"/>
              <a:t>Илльская</a:t>
            </a:r>
            <a:endParaRPr lang="ru-RU" sz="3200" dirty="0"/>
          </a:p>
        </p:txBody>
      </p:sp>
      <p:pic>
        <p:nvPicPr>
          <p:cNvPr id="13" name="Содержимое 12" descr="Q24.gif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14282" y="2428868"/>
            <a:ext cx="2543175" cy="3333750"/>
          </a:xfrm>
        </p:spPr>
      </p:pic>
      <p:pic>
        <p:nvPicPr>
          <p:cNvPr id="18" name="Содержимое 17" descr="9785699277797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929190" y="3214686"/>
            <a:ext cx="1524000" cy="2346960"/>
          </a:xfrm>
        </p:spPr>
      </p:pic>
      <p:pic>
        <p:nvPicPr>
          <p:cNvPr id="2050" name="Picture 2" descr="E:\Мериме Проспер. Новеллы (№0) - Венера Илльская - modernlib.ru.doc\d140a-7037fdaade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2285992"/>
            <a:ext cx="2214578" cy="2357454"/>
          </a:xfrm>
          <a:prstGeom prst="rect">
            <a:avLst/>
          </a:prstGeom>
          <a:noFill/>
        </p:spPr>
      </p:pic>
      <p:pic>
        <p:nvPicPr>
          <p:cNvPr id="2051" name="Picture 3" descr="E:\Мериме Проспер. Новеллы (№0) - Венера Илльская - modernlib.ru.doc\817584103439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43702" y="3000372"/>
            <a:ext cx="2000264" cy="3214710"/>
          </a:xfrm>
          <a:prstGeom prst="rect">
            <a:avLst/>
          </a:prstGeom>
          <a:noFill/>
        </p:spPr>
      </p:pic>
      <p:pic>
        <p:nvPicPr>
          <p:cNvPr id="2052" name="Picture 4" descr="E:\Мериме Проспер. Новеллы (№0) - Венера Илльская - modernlib.ru.doc\18895699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60" y="4000504"/>
            <a:ext cx="100013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С.И. Ожегов «Словарь русского языка»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Идол </a:t>
            </a:r>
            <a:r>
              <a:rPr lang="ru-RU" sz="4400" dirty="0" smtClean="0"/>
              <a:t>– статуя, предмет, которому поклоняются.</a:t>
            </a:r>
          </a:p>
          <a:p>
            <a:pPr>
              <a:buNone/>
            </a:pPr>
            <a:endParaRPr lang="ru-RU" sz="4400" dirty="0" smtClean="0"/>
          </a:p>
          <a:p>
            <a:r>
              <a:rPr lang="ru-RU" sz="4400" b="1" dirty="0" smtClean="0">
                <a:solidFill>
                  <a:srgbClr val="C00000"/>
                </a:solidFill>
              </a:rPr>
              <a:t>Мадонна </a:t>
            </a:r>
            <a:r>
              <a:rPr lang="ru-RU" sz="4400" dirty="0" smtClean="0"/>
              <a:t>(у католиков) – богородица (у христиан)-  это мать Христа.</a:t>
            </a:r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Анализ новеллы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Найти описание статуи со слов рассказчика, где он о ней  говорит, как о совершенстве.</a:t>
            </a:r>
          </a:p>
          <a:p>
            <a:pPr>
              <a:buNone/>
            </a:pPr>
            <a:r>
              <a:rPr lang="ru-RU" dirty="0" smtClean="0"/>
              <a:t>2. Найти описание со слов рассказчика, где он говорит о том, что же на самом деле можно было прочесть на ее прекрасном лице.</a:t>
            </a:r>
          </a:p>
          <a:p>
            <a:pPr>
              <a:buNone/>
            </a:pPr>
            <a:r>
              <a:rPr lang="ru-RU" dirty="0" smtClean="0"/>
              <a:t>  3. Как к статуе относится жена господина де </a:t>
            </a:r>
            <a:r>
              <a:rPr lang="ru-RU" dirty="0" err="1" smtClean="0"/>
              <a:t>Пейрорада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Задание для групп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Составить список деяний статуи, которые мы наблюдали в 	произведении.</a:t>
            </a:r>
          </a:p>
          <a:p>
            <a:r>
              <a:rPr lang="ru-RU" sz="3600" dirty="0" smtClean="0"/>
              <a:t> Как относится к статуе господин де </a:t>
            </a:r>
            <a:r>
              <a:rPr lang="ru-RU" sz="3600" dirty="0" err="1" smtClean="0"/>
              <a:t>Пейрорад</a:t>
            </a:r>
            <a:r>
              <a:rPr lang="ru-RU" sz="3600" dirty="0" smtClean="0"/>
              <a:t>, несмотря на все ее поступки?</a:t>
            </a:r>
          </a:p>
          <a:p>
            <a:r>
              <a:rPr lang="ru-RU" sz="3600" dirty="0" smtClean="0"/>
              <a:t> Кто такой Альфонс, и как он относится к статуе?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Выводы: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</p:spPr>
        <p:txBody>
          <a:bodyPr/>
          <a:lstStyle/>
          <a:p>
            <a:r>
              <a:rPr lang="ru-RU" sz="3200" dirty="0" smtClean="0"/>
              <a:t>Нельзя шутить с любовью, нельзя легкомысленно относиться к 	 	   жизни. А подобное отношение к людям ни к чему хорошему привести   не может.</a:t>
            </a:r>
          </a:p>
          <a:p>
            <a:r>
              <a:rPr lang="ru-RU" sz="3200" dirty="0" smtClean="0"/>
              <a:t> К прекрасному нельзя относиться бездушно, нужно уметь видеть 	 	   прекрасное, а самое главное -  ценить.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Домашнее задание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E:\BrinkmannStatu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214818"/>
            <a:ext cx="5929354" cy="2643182"/>
          </a:xfrm>
          <a:prstGeom prst="rect">
            <a:avLst/>
          </a:prstGeom>
          <a:noFill/>
        </p:spPr>
      </p:pic>
      <p:pic>
        <p:nvPicPr>
          <p:cNvPr id="3075" name="Picture 3" descr="E:\big_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2143116"/>
            <a:ext cx="3428994" cy="2085970"/>
          </a:xfrm>
          <a:prstGeom prst="rect">
            <a:avLst/>
          </a:prstGeom>
          <a:noFill/>
        </p:spPr>
      </p:pic>
      <p:pic>
        <p:nvPicPr>
          <p:cNvPr id="3077" name="Picture 5" descr="E:\300px-Karnak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714488"/>
            <a:ext cx="2381256" cy="2857520"/>
          </a:xfrm>
          <a:prstGeom prst="rect">
            <a:avLst/>
          </a:prstGeom>
          <a:noFill/>
        </p:spPr>
      </p:pic>
      <p:pic>
        <p:nvPicPr>
          <p:cNvPr id="3078" name="Picture 6" descr="E:\220px-Statue-August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357298"/>
            <a:ext cx="27940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14356"/>
            <a:ext cx="7772400" cy="5641204"/>
          </a:xfrm>
        </p:spPr>
        <p:txBody>
          <a:bodyPr/>
          <a:lstStyle/>
          <a:p>
            <a:r>
              <a:rPr lang="ru-RU" dirty="0" smtClean="0"/>
              <a:t>Найти репродукции, картины с изображением любой другой древней статуи. Подготовить рассказ о том, что вы о ней узнали (где найдена, кто автор, кто изображен и т.д.). Попробуйте описать эту статую.</a:t>
            </a:r>
          </a:p>
          <a:p>
            <a:pPr>
              <a:buNone/>
            </a:pPr>
            <a:endParaRPr lang="ru-RU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30</TotalTime>
  <Words>164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«Берегись любящей».   (По новелле Проспера Мериме «Венера Илльская»). </vt:lpstr>
      <vt:lpstr>Слайд 2</vt:lpstr>
      <vt:lpstr>Венера</vt:lpstr>
      <vt:lpstr>С.И. Ожегов «Словарь русского языка» </vt:lpstr>
      <vt:lpstr>Анализ новеллы</vt:lpstr>
      <vt:lpstr>Задание для групп</vt:lpstr>
      <vt:lpstr>Выводы:</vt:lpstr>
      <vt:lpstr>Домашнее задание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«Берегись любящей».   (По новелле Проспера Мериме «Венера Илльская»). </dc:title>
  <dc:creator>Шевчнеко</dc:creator>
  <cp:lastModifiedBy>Шевчнеко</cp:lastModifiedBy>
  <cp:revision>5</cp:revision>
  <dcterms:created xsi:type="dcterms:W3CDTF">2012-05-13T08:40:21Z</dcterms:created>
  <dcterms:modified xsi:type="dcterms:W3CDTF">2012-05-13T09:23:24Z</dcterms:modified>
</cp:coreProperties>
</file>