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0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2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5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0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4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8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4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5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7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9602-239B-4CB1-8B9A-4AC562318E93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817E-88E8-4F7E-86C9-5D29756B2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1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808066"/>
              </p:ext>
            </p:extLst>
          </p:nvPr>
        </p:nvGraphicFramePr>
        <p:xfrm>
          <a:off x="611560" y="404664"/>
          <a:ext cx="7560840" cy="23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877482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1514558">
                <a:tc>
                  <a:txBody>
                    <a:bodyPr/>
                    <a:lstStyle/>
                    <a:p>
                      <a:r>
                        <a:rPr lang="ru-RU" dirty="0" smtClean="0"/>
                        <a:t>Дедушка купил 18 газет и</a:t>
                      </a:r>
                    </a:p>
                    <a:p>
                      <a:r>
                        <a:rPr lang="ru-RU" dirty="0" smtClean="0"/>
                        <a:t> 2 журнала. Во сколько</a:t>
                      </a:r>
                      <a:r>
                        <a:rPr lang="ru-RU" baseline="0" dirty="0" smtClean="0"/>
                        <a:t> раз больше газет купил дедушка, чем журналов?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клумбе растут 32 тюльпана</a:t>
                      </a:r>
                      <a:r>
                        <a:rPr lang="ru-RU" baseline="0" dirty="0" smtClean="0"/>
                        <a:t> и 8 роз. Во сколько раз меньше роз, чем тюльпанов?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93165"/>
              </p:ext>
            </p:extLst>
          </p:nvPr>
        </p:nvGraphicFramePr>
        <p:xfrm>
          <a:off x="971600" y="3284984"/>
          <a:ext cx="652804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024"/>
                <a:gridCol w="3264024"/>
              </a:tblGrid>
              <a:tr h="538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5533">
                <a:tc>
                  <a:txBody>
                    <a:bodyPr/>
                    <a:lstStyle/>
                    <a:p>
                      <a:r>
                        <a:rPr lang="ru-RU" dirty="0" smtClean="0"/>
                        <a:t>Г. – 18</a:t>
                      </a:r>
                    </a:p>
                    <a:p>
                      <a:r>
                        <a:rPr lang="ru-RU" dirty="0" smtClean="0"/>
                        <a:t>Ж. – 2        во ? раз больше</a:t>
                      </a:r>
                    </a:p>
                    <a:p>
                      <a:r>
                        <a:rPr lang="ru-RU" dirty="0" smtClean="0"/>
                        <a:t>18 : 2=9 (раз)</a:t>
                      </a:r>
                    </a:p>
                    <a:p>
                      <a:r>
                        <a:rPr lang="ru-RU" dirty="0" smtClean="0"/>
                        <a:t>Ответ: в 9 раз больше газет, чем журналов.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Т. – 32</a:t>
                      </a:r>
                    </a:p>
                    <a:p>
                      <a:r>
                        <a:rPr lang="ru-RU" dirty="0" smtClean="0"/>
                        <a:t>Р. – 8         во ? раз меньше</a:t>
                      </a:r>
                    </a:p>
                    <a:p>
                      <a:r>
                        <a:rPr lang="ru-RU" dirty="0" smtClean="0"/>
                        <a:t>32:8=4 (раза)</a:t>
                      </a:r>
                    </a:p>
                    <a:p>
                      <a:r>
                        <a:rPr lang="ru-RU" dirty="0" smtClean="0"/>
                        <a:t>Ответ:</a:t>
                      </a:r>
                      <a:r>
                        <a:rPr lang="ru-RU" baseline="0" dirty="0" smtClean="0"/>
                        <a:t> роз в 4 раза меньше, чем тюльпанов.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Выгнутая вправо стрелка 5"/>
          <p:cNvSpPr/>
          <p:nvPr/>
        </p:nvSpPr>
        <p:spPr>
          <a:xfrm>
            <a:off x="2339752" y="3861048"/>
            <a:ext cx="72008" cy="3600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5292080" y="3795935"/>
            <a:ext cx="144016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Elena Phedorovna Borisenkova</cp:lastModifiedBy>
  <cp:revision>7</cp:revision>
  <dcterms:created xsi:type="dcterms:W3CDTF">2014-10-12T18:36:18Z</dcterms:created>
  <dcterms:modified xsi:type="dcterms:W3CDTF">2015-12-07T15:39:16Z</dcterms:modified>
</cp:coreProperties>
</file>