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90" r:id="rId3"/>
    <p:sldId id="291" r:id="rId4"/>
    <p:sldId id="292" r:id="rId5"/>
    <p:sldId id="294" r:id="rId6"/>
    <p:sldId id="295" r:id="rId7"/>
    <p:sldId id="297" r:id="rId8"/>
    <p:sldId id="298" r:id="rId9"/>
    <p:sldId id="301" r:id="rId10"/>
    <p:sldId id="304" r:id="rId11"/>
    <p:sldId id="307" r:id="rId12"/>
    <p:sldId id="310" r:id="rId13"/>
    <p:sldId id="311" r:id="rId14"/>
    <p:sldId id="312" r:id="rId15"/>
    <p:sldId id="316" r:id="rId16"/>
    <p:sldId id="319" r:id="rId17"/>
    <p:sldId id="320" r:id="rId18"/>
    <p:sldId id="321" r:id="rId19"/>
    <p:sldId id="325" r:id="rId20"/>
    <p:sldId id="326" r:id="rId21"/>
    <p:sldId id="333" r:id="rId22"/>
    <p:sldId id="336" r:id="rId23"/>
    <p:sldId id="337" r:id="rId24"/>
    <p:sldId id="338" r:id="rId25"/>
    <p:sldId id="340" r:id="rId26"/>
    <p:sldId id="34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8930-2288-4518-B406-A8515A661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DDD-AEA7-40B2-AE5B-7586E0CF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Загорские</a:t>
            </a:r>
            <a:r>
              <a:rPr lang="ru-RU" dirty="0" smtClean="0"/>
              <a:t> матрёшки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9DDD-AEA7-40B2-AE5B-7586E0CF5A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Жбаньковская</a:t>
            </a:r>
            <a:r>
              <a:rPr lang="ru-RU" sz="8000" dirty="0" smtClean="0"/>
              <a:t> игрушка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2nOmQv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548680"/>
            <a:ext cx="831098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2968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828401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Autofit/>
          </a:bodyPr>
          <a:lstStyle/>
          <a:p>
            <a:r>
              <a:rPr lang="ru-RU" sz="8000" dirty="0" smtClean="0"/>
              <a:t>Матрёшки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27584" y="548680"/>
            <a:ext cx="7677543" cy="576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0x6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548680"/>
            <a:ext cx="832866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ryoshka---russkaya-derevyannaya-igrushk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04664"/>
            <a:ext cx="8211756" cy="615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8000" dirty="0" smtClean="0"/>
              <a:t>Тряпичные куклы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(44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404637"/>
            <a:ext cx="4536504" cy="626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47_33522_384d9574e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465290"/>
            <a:ext cx="6768752" cy="639271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razlu4niki_krupenichka_ru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332656"/>
            <a:ext cx="8424936" cy="631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2229_origin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620688"/>
            <a:ext cx="8099734" cy="56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_03082015_164743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136904" cy="610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косница.тряпичная кукл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76672"/>
            <a:ext cx="832505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игушки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352928" cy="622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Филимоновская</a:t>
            </a:r>
            <a:r>
              <a:rPr lang="ru-RU" sz="8000" dirty="0" smtClean="0"/>
              <a:t> игрушка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233264"/>
            <a:ext cx="6624736" cy="662473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ayhorses-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260648"/>
            <a:ext cx="640871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имоновская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825691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gr_jbantimof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282911"/>
            <a:ext cx="4392487" cy="657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eshkovo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825691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Соломенная игрушка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 се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205633"/>
            <a:ext cx="4752528" cy="647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петск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8371279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Коргопольская</a:t>
            </a:r>
            <a:r>
              <a:rPr lang="ru-RU" sz="8000" dirty="0" smtClean="0"/>
              <a:t> игрушка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9222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332656"/>
            <a:ext cx="8064896" cy="628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14</Words>
  <Application>Microsoft Office PowerPoint</Application>
  <PresentationFormat>Экран (4:3)</PresentationFormat>
  <Paragraphs>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Жбаньковская игрушка </vt:lpstr>
      <vt:lpstr>Слайд 2</vt:lpstr>
      <vt:lpstr>Слайд 3</vt:lpstr>
      <vt:lpstr>Слайд 4</vt:lpstr>
      <vt:lpstr>Соломенная игрушка</vt:lpstr>
      <vt:lpstr>Слайд 6</vt:lpstr>
      <vt:lpstr>Слайд 7</vt:lpstr>
      <vt:lpstr>Коргопольская игрушка</vt:lpstr>
      <vt:lpstr>Слайд 9</vt:lpstr>
      <vt:lpstr>Слайд 10</vt:lpstr>
      <vt:lpstr>Слайд 11</vt:lpstr>
      <vt:lpstr>Матрёшки</vt:lpstr>
      <vt:lpstr>Слайд 13</vt:lpstr>
      <vt:lpstr>Слайд 14</vt:lpstr>
      <vt:lpstr>Слайд 15</vt:lpstr>
      <vt:lpstr>Тряпичные куклы</vt:lpstr>
      <vt:lpstr>Слайд 17</vt:lpstr>
      <vt:lpstr>Слайд 18</vt:lpstr>
      <vt:lpstr>Слайд 19</vt:lpstr>
      <vt:lpstr>Слайд 20</vt:lpstr>
      <vt:lpstr>Слайд 21</vt:lpstr>
      <vt:lpstr>Слайд 22</vt:lpstr>
      <vt:lpstr>Филимоновская игрушка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Богородская игрушка</dc:title>
  <dc:creator>Ольга Тегаева</dc:creator>
  <cp:lastModifiedBy>Ольга Тегаева</cp:lastModifiedBy>
  <cp:revision>15</cp:revision>
  <dcterms:created xsi:type="dcterms:W3CDTF">2015-11-08T16:51:52Z</dcterms:created>
  <dcterms:modified xsi:type="dcterms:W3CDTF">2015-12-07T17:02:40Z</dcterms:modified>
</cp:coreProperties>
</file>