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8930-2288-4518-B406-A8515A6615A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9DDD-AEA7-40B2-AE5B-7586E0CF5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C3B6-A0DC-4ABB-93BD-964EF742EFB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45DBC-A11C-4FEA-BBED-10C77887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816423"/>
          </a:xfrm>
        </p:spPr>
        <p:txBody>
          <a:bodyPr>
            <a:normAutofit/>
          </a:bodyPr>
          <a:lstStyle/>
          <a:p>
            <a:r>
              <a:rPr lang="ru-RU" sz="8000" smtClean="0"/>
              <a:t>Русская народная</a:t>
            </a:r>
            <a:br>
              <a:rPr lang="ru-RU" sz="8000" smtClean="0"/>
            </a:br>
            <a:r>
              <a:rPr lang="ru-RU" sz="8000" smtClean="0"/>
              <a:t>игрушка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e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008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7" y="476672"/>
            <a:ext cx="8530179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ронежск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260648"/>
            <a:ext cx="4248472" cy="636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родецкая игруш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692696"/>
            <a:ext cx="832457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рооскольская игруш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260648"/>
            <a:ext cx="5040560" cy="629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8000" dirty="0" smtClean="0"/>
              <a:t>Деревянная игрушка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e49405047-russkij-stil-krasavits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251614"/>
            <a:ext cx="4464496" cy="643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70_a468d785fdbd71c8a8cca8a1fa1d679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188640"/>
            <a:ext cx="4896544" cy="644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88640"/>
            <a:ext cx="5832648" cy="641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753768_b_q0303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226778"/>
            <a:ext cx="4104456" cy="646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Богородская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4" name="Содержимое 3" descr="Игрушка_кузнец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628800"/>
            <a:ext cx="8424419" cy="4352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0716901_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95736" y="201758"/>
            <a:ext cx="4464496" cy="659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0-52-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476672"/>
            <a:ext cx="7344816" cy="608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71800" y="147082"/>
            <a:ext cx="3456384" cy="641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едосеевск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332656"/>
            <a:ext cx="855765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7200" dirty="0" smtClean="0"/>
              <a:t>Дымковская игрушка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2062_150bdaa_X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332656"/>
            <a:ext cx="4752528" cy="630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74897_barishnya_petusho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8125882" cy="606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260648"/>
            <a:ext cx="4392488" cy="6432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qVNo25KqY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188640"/>
            <a:ext cx="5616624" cy="646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ымковска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95736" y="409656"/>
            <a:ext cx="4536504" cy="615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огородская 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548680"/>
            <a:ext cx="7443671" cy="558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ымковская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8223776" cy="607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ымковская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548680"/>
            <a:ext cx="8181862" cy="581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городская игруш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476672"/>
            <a:ext cx="8115745" cy="608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городская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260648"/>
            <a:ext cx="648072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городская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188640"/>
            <a:ext cx="4824536" cy="643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Autofit/>
          </a:bodyPr>
          <a:lstStyle/>
          <a:p>
            <a:r>
              <a:rPr lang="ru-RU" sz="8000" dirty="0" smtClean="0"/>
              <a:t>Глиняная игрушка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2091513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548680"/>
            <a:ext cx="7851716" cy="58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zey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620688"/>
            <a:ext cx="833776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10</Words>
  <Application>Microsoft Office PowerPoint</Application>
  <PresentationFormat>Экран (4:3)</PresentationFormat>
  <Paragraphs>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Русская народная игрушка</vt:lpstr>
      <vt:lpstr>Богородская игрушка</vt:lpstr>
      <vt:lpstr>Слайд 3</vt:lpstr>
      <vt:lpstr>Слайд 4</vt:lpstr>
      <vt:lpstr>Слайд 5</vt:lpstr>
      <vt:lpstr>Слайд 6</vt:lpstr>
      <vt:lpstr>Глиняная игрушка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Деревянная игрушка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Дымковская игрушка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Богородская игрушка</dc:title>
  <dc:creator>Ольга Тегаева</dc:creator>
  <cp:lastModifiedBy>Ольга Тегаева</cp:lastModifiedBy>
  <cp:revision>12</cp:revision>
  <dcterms:created xsi:type="dcterms:W3CDTF">2015-11-08T16:51:52Z</dcterms:created>
  <dcterms:modified xsi:type="dcterms:W3CDTF">2015-12-07T16:51:31Z</dcterms:modified>
</cp:coreProperties>
</file>