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0D7C-8DB5-4D2C-BFF1-B92C6EC57BB7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F952-8CA9-4010-9A4C-A397D15CC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13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90D7C-8DB5-4D2C-BFF1-B92C6EC57BB7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EF952-8CA9-4010-9A4C-A397D15CC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94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9669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2375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9520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6991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526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2305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0070C0"/>
                </a:solidFill>
              </a:rPr>
              <a:t>Используемая  литература</a:t>
            </a:r>
            <a:r>
              <a:rPr lang="ru-RU" smtClean="0"/>
              <a:t>.</a:t>
            </a:r>
            <a:endParaRPr 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0999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Используемая  литература.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</cp:revision>
  <dcterms:created xsi:type="dcterms:W3CDTF">2015-11-07T19:27:52Z</dcterms:created>
  <dcterms:modified xsi:type="dcterms:W3CDTF">2015-11-07T19:27:52Z</dcterms:modified>
</cp:coreProperties>
</file>