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4297-0678-45D2-B69F-54F3BC6CABB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C7DC-006B-4931-BED8-3DF3D9B931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Мои документы\карт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9137"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8512" y="404664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645024"/>
            <a:ext cx="864096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3645024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700" b="1" dirty="0" smtClean="0"/>
              <a:t>Челябинск</a:t>
            </a:r>
            <a:endParaRPr lang="ru-RU" sz="17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\Мои документы\гер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34817"/>
          </a:xfrm>
          <a:prstGeom prst="rect">
            <a:avLst/>
          </a:prstGeom>
          <a:noFill/>
        </p:spPr>
      </p:pic>
      <p:pic>
        <p:nvPicPr>
          <p:cNvPr id="2052" name="Picture 4" descr="http://im6-tub-ru.yandex.net/i?id=183792852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1632181" cy="2448272"/>
          </a:xfrm>
          <a:prstGeom prst="rect">
            <a:avLst/>
          </a:prstGeom>
          <a:noFill/>
        </p:spPr>
      </p:pic>
      <p:pic>
        <p:nvPicPr>
          <p:cNvPr id="2054" name="Picture 6" descr="http://im5-tub-ru.yandex.net/i?id=64126933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140967"/>
            <a:ext cx="1944216" cy="24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3-tub-ru.yandex.net/i?id=119897701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514600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4" name="Picture 4" descr="http://im1-tub-ru.yandex.net/i?id=84364805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838450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6" name="Picture 6" descr="http://im6-tub-ru.yandex.net/i?id=225199259-1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6712"/>
            <a:ext cx="2143125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8" name="Picture 8" descr="http://im0-tub-ru.yandex.net/i?id=315140658-3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19"/>
            <a:ext cx="2520280" cy="16801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70" name="Picture 10" descr="http://im2-tub-ru.yandex.net/i?id=535036051-4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708920"/>
            <a:ext cx="2484276" cy="16561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72" name="Picture 12" descr="http://im6-tub-ru.yandex.net/i?id=438727234-5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797152"/>
            <a:ext cx="2857500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74" name="Picture 14" descr="http://im1-tub-ru.yandex.net/i?id=102482597-5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708920"/>
            <a:ext cx="2484276" cy="16561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76" name="Picture 16" descr="http://im4-tub-ru.yandex.net/i?id=327749534-5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797152"/>
            <a:ext cx="2133600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3528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Найди и обведи красным карандашом российский флаг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2014-03-26T14:03:10Z</dcterms:created>
  <dcterms:modified xsi:type="dcterms:W3CDTF">2014-03-26T14:41:12Z</dcterms:modified>
</cp:coreProperties>
</file>