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Итоговое  занятие  в подготовительной группе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гражданско-патриотическому воспитанию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– россияне»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1470025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Почему мы гордимся нашей Россией?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Государственные символы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Литературный конкурс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«Города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«экскурсоводы»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«Народы России»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«народные промыслы»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7 - У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4559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http://900igr.net/datai/iskusstvo/Dymkovskaja-igrushka.files/0010-014-Kumushki-na-lavoch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49580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4" name="Picture 10" descr="http://www.goldengrail.ru/i/big/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260648"/>
            <a:ext cx="7350511" cy="650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6" name="Picture 12" descr="http://semyonfilippov.net/ru/gallery/2d-works/2011/gzh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48680"/>
            <a:ext cx="7632848" cy="57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8" name="Picture 14" descr="http://img0.liveinternet.ru/images/attach/c/1/59/349/59349121_26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60648"/>
            <a:ext cx="6316588" cy="6349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6" descr="http://s013.radikal.ru/i325/1011/0f/661d1c6ce5ca.jpg"/>
          <p:cNvPicPr>
            <a:picLocks noChangeAspect="1" noChangeArrowheads="1"/>
          </p:cNvPicPr>
          <p:nvPr/>
        </p:nvPicPr>
        <p:blipFill>
          <a:blip r:embed="rId7" cstate="print"/>
          <a:srcRect l="8894" t="8435" r="9789" b="6866"/>
          <a:stretch>
            <a:fillRect/>
          </a:stretch>
        </p:blipFill>
        <p:spPr bwMode="auto">
          <a:xfrm>
            <a:off x="2195736" y="332656"/>
            <a:ext cx="4442787" cy="652534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72400" cy="29880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знаменитые россияне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Итоговое  занятие  в подготовительной группе  по гражданско-патриотическому воспитанию  «Мы – россияне» </vt:lpstr>
      <vt:lpstr> Государственные символы  России</vt:lpstr>
      <vt:lpstr>Литературный конкурс</vt:lpstr>
      <vt:lpstr>Конкурс «Города     россии»</vt:lpstr>
      <vt:lpstr>Конкурс «экскурсоводы»</vt:lpstr>
      <vt:lpstr>Конкурс «Народы России»</vt:lpstr>
      <vt:lpstr>Конкурс «народные промыслы»</vt:lpstr>
      <vt:lpstr>Слайд 8</vt:lpstr>
      <vt:lpstr>Конкурс «знаменитые россияне»</vt:lpstr>
      <vt:lpstr>Почему мы гордимся нашей Россией?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Светлана</cp:lastModifiedBy>
  <cp:revision>9</cp:revision>
  <dcterms:created xsi:type="dcterms:W3CDTF">2013-08-25T16:53:40Z</dcterms:created>
  <dcterms:modified xsi:type="dcterms:W3CDTF">2014-03-27T16:28:33Z</dcterms:modified>
</cp:coreProperties>
</file>