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65" r:id="rId4"/>
    <p:sldId id="274" r:id="rId5"/>
    <p:sldId id="275" r:id="rId6"/>
    <p:sldId id="266" r:id="rId7"/>
    <p:sldId id="271" r:id="rId8"/>
    <p:sldId id="263" r:id="rId9"/>
    <p:sldId id="267" r:id="rId10"/>
    <p:sldId id="268" r:id="rId11"/>
    <p:sldId id="272" r:id="rId12"/>
    <p:sldId id="273" r:id="rId13"/>
  </p:sldIdLst>
  <p:sldSz cx="9144000" cy="6858000" type="screen4x3"/>
  <p:notesSz cx="6858000" cy="9144000"/>
  <p:embeddedFontLst>
    <p:embeddedFont>
      <p:font typeface="Rubius" charset="0"/>
      <p:regular r:id="rId14"/>
    </p:embeddedFont>
    <p:embeddedFont>
      <p:font typeface="Aharoni" pitchFamily="2" charset="-79"/>
      <p:bold r:id="rId15"/>
    </p:embeddedFont>
    <p:embeddedFont>
      <p:font typeface="Comic Sans MS" pitchFamily="66" charset="0"/>
      <p:regular r:id="rId16"/>
      <p:bold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F2EC00"/>
    <a:srgbClr val="B8B400"/>
    <a:srgbClr val="BC5908"/>
    <a:srgbClr val="007635"/>
    <a:srgbClr val="B45608"/>
    <a:srgbClr val="CC0066"/>
    <a:srgbClr val="A42320"/>
    <a:srgbClr val="C42A26"/>
    <a:srgbClr val="8D1E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-13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857232"/>
            <a:ext cx="5616624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1430">
                  <a:solidFill>
                    <a:srgbClr val="F2EC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ubius" pitchFamily="2" charset="0"/>
              </a:rPr>
              <a:t>Воспитатель года 2015</a:t>
            </a:r>
            <a:r>
              <a:rPr lang="ru-RU" sz="4800" b="1" dirty="0" smtClean="0">
                <a:ln w="11430">
                  <a:solidFill>
                    <a:srgbClr val="F2EC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>
                  <a:solidFill>
                    <a:srgbClr val="F2EC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4800" dirty="0">
              <a:ln w="1905"/>
              <a:solidFill>
                <a:srgbClr val="BC59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357694"/>
            <a:ext cx="4786346" cy="16430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Камалова Эльвира </a:t>
            </a:r>
            <a:r>
              <a:rPr lang="ru-RU" sz="240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Ринатовна</a:t>
            </a:r>
            <a:endParaRPr lang="ru-RU" sz="240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ubius" pitchFamily="2" charset="0"/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Rubius" pitchFamily="2" charset="0"/>
              </a:rPr>
              <a:t>Воспитатель дошкольного образовательного  учреждения 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Rubius" pitchFamily="2" charset="0"/>
              </a:rPr>
              <a:t>детский сад №8 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Rubius" pitchFamily="2" charset="0"/>
              </a:rPr>
              <a:t>«Тургай»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Rubius" pitchFamily="2" charset="0"/>
              </a:rPr>
              <a:t>г. Нижнекамск</a:t>
            </a:r>
            <a:endParaRPr lang="ru-RU" sz="2200" dirty="0">
              <a:solidFill>
                <a:schemeClr val="tx1"/>
              </a:solidFill>
              <a:latin typeface="Rubius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72816"/>
            <a:ext cx="799288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8000" b="1" dirty="0">
              <a:ln w="11430">
                <a:solidFill>
                  <a:srgbClr val="F2EC0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1357298"/>
            <a:ext cx="2071702" cy="297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857232"/>
            <a:ext cx="7429552" cy="50006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     Цель моей работы:</a:t>
            </a:r>
            <a:r>
              <a:rPr lang="ru-RU" sz="2000" dirty="0" smtClean="0"/>
              <a:t>  развитие художественно – творческих     </a:t>
            </a:r>
            <a:br>
              <a:rPr lang="ru-RU" sz="2000" dirty="0" smtClean="0"/>
            </a:br>
            <a:r>
              <a:rPr lang="ru-RU" sz="2000" dirty="0" smtClean="0"/>
              <a:t>   способностей детей средствами нетрадиционного рисования.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Основные задачи: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•                     Расширять представления детей о нетрадиционных способах рисования.</a:t>
            </a:r>
          </a:p>
          <a:p>
            <a:pPr>
              <a:buNone/>
            </a:pPr>
            <a:r>
              <a:rPr lang="ru-RU" sz="2000" dirty="0" smtClean="0"/>
              <a:t>•                     Формировать эстетическое отношение к окружающей действительности.</a:t>
            </a:r>
          </a:p>
          <a:p>
            <a:pPr>
              <a:buNone/>
            </a:pPr>
            <a:r>
              <a:rPr lang="ru-RU" sz="2000" dirty="0" smtClean="0"/>
              <a:t>•                     Развивать способность смотреть на мир и видеть его глазами художников, замечать и творить Красоту.</a:t>
            </a:r>
          </a:p>
          <a:p>
            <a:pPr>
              <a:buNone/>
            </a:pPr>
            <a:r>
              <a:rPr lang="ru-RU" sz="2000" dirty="0" smtClean="0"/>
              <a:t>•                     Формировать эстетический вкус.</a:t>
            </a:r>
          </a:p>
          <a:p>
            <a:pPr>
              <a:buNone/>
            </a:pPr>
            <a:r>
              <a:rPr lang="ru-RU" sz="2000" dirty="0" smtClean="0"/>
              <a:t>•                     Развивать творчество и фантазию, наблюдательность воображение, ассоциативное мышление и любознательность.</a:t>
            </a:r>
          </a:p>
          <a:p>
            <a:pPr>
              <a:buNone/>
            </a:pPr>
            <a:r>
              <a:rPr lang="ru-RU" sz="2000" dirty="0" smtClean="0"/>
              <a:t>•                     Предоставить свободу в отражении - доступными для ребенка художественными средствами – своего видения мира.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 prstMaterial="metal"/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Наши работы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4" name="Picture 4" descr="C:\Users\мэлт\Desktop\bumobertk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78957">
            <a:off x="5177528" y="3078886"/>
            <a:ext cx="2724804" cy="3223593"/>
          </a:xfrm>
          <a:prstGeom prst="rect">
            <a:avLst/>
          </a:prstGeom>
          <a:noFill/>
        </p:spPr>
      </p:pic>
      <p:pic>
        <p:nvPicPr>
          <p:cNvPr id="25605" name="Picture 5" descr="C:\Users\мэлт\Desktop\straw painting (8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132520">
            <a:off x="1436361" y="3968630"/>
            <a:ext cx="3095818" cy="2369986"/>
          </a:xfrm>
          <a:prstGeom prst="rect">
            <a:avLst/>
          </a:prstGeom>
          <a:noFill/>
        </p:spPr>
      </p:pic>
      <p:pic>
        <p:nvPicPr>
          <p:cNvPr id="25606" name="Picture 6" descr="C:\Users\мэлт\Desktop\rId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405068">
            <a:off x="635239" y="1459276"/>
            <a:ext cx="2467887" cy="3069466"/>
          </a:xfrm>
          <a:prstGeom prst="rect">
            <a:avLst/>
          </a:prstGeom>
          <a:noFill/>
        </p:spPr>
      </p:pic>
      <p:pic>
        <p:nvPicPr>
          <p:cNvPr id="25608" name="Picture 8" descr="C:\Users\мэлт\Desktop\d6f8cf94c4945e56c0917acb265476fd.jp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229696">
            <a:off x="6194996" y="1657151"/>
            <a:ext cx="2362919" cy="3098224"/>
          </a:xfrm>
          <a:prstGeom prst="rect">
            <a:avLst/>
          </a:prstGeom>
          <a:noFill/>
        </p:spPr>
      </p:pic>
      <p:pic>
        <p:nvPicPr>
          <p:cNvPr id="25609" name="Picture 9" descr="C:\Users\мэлт\Desktop\x_72c1a6d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857364"/>
            <a:ext cx="321471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214422"/>
            <a:ext cx="6715172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Спасибо</a:t>
            </a:r>
            <a:r>
              <a:rPr lang="ru-RU" dirty="0" smtClean="0"/>
              <a:t> говорю я вам</a:t>
            </a:r>
            <a:br>
              <a:rPr lang="ru-RU" dirty="0" smtClean="0"/>
            </a:br>
            <a:r>
              <a:rPr lang="ru-RU" dirty="0" smtClean="0"/>
              <a:t>За добрые слова.</a:t>
            </a:r>
            <a:br>
              <a:rPr lang="ru-RU" dirty="0" smtClean="0"/>
            </a:br>
            <a:r>
              <a:rPr lang="ru-RU" dirty="0" smtClean="0"/>
              <a:t>Пусть на земле от добрых слов</a:t>
            </a:r>
            <a:br>
              <a:rPr lang="ru-RU" dirty="0" smtClean="0"/>
            </a:br>
            <a:r>
              <a:rPr lang="ru-RU" dirty="0" smtClean="0"/>
              <a:t>Прибавится добра!</a:t>
            </a:r>
            <a:br>
              <a:rPr lang="ru-RU" dirty="0" smtClean="0"/>
            </a:br>
            <a:r>
              <a:rPr lang="ru-RU" dirty="0" smtClean="0"/>
              <a:t>Пусть будет добрым каждый день,</a:t>
            </a:r>
            <a:br>
              <a:rPr lang="ru-RU" dirty="0" smtClean="0"/>
            </a:br>
            <a:r>
              <a:rPr lang="ru-RU" dirty="0" smtClean="0"/>
              <a:t>А так же каждый час,</a:t>
            </a:r>
            <a:br>
              <a:rPr lang="ru-RU" dirty="0" smtClean="0"/>
            </a:br>
            <a:r>
              <a:rPr lang="ru-RU" dirty="0" smtClean="0"/>
              <a:t>И солнце светит на земле</a:t>
            </a:r>
            <a:br>
              <a:rPr lang="ru-RU" dirty="0" smtClean="0"/>
            </a:br>
            <a:r>
              <a:rPr lang="ru-RU" dirty="0" smtClean="0"/>
              <a:t>Для каждого из нас!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4214842" cy="2357454"/>
          </a:xfrm>
        </p:spPr>
        <p:txBody>
          <a:bodyPr>
            <a:normAutofit/>
          </a:bodyPr>
          <a:lstStyle/>
          <a:p>
            <a:pPr algn="l"/>
            <a:r>
              <a:rPr lang="ru-RU" sz="1600" i="1" u="sng" dirty="0" err="1" smtClean="0"/>
              <a:t>Чистопольское</a:t>
            </a:r>
            <a:r>
              <a:rPr lang="ru-RU" sz="1600" i="1" u="sng" dirty="0" smtClean="0"/>
              <a:t>  педагогическое училище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u="sng" dirty="0" smtClean="0"/>
              <a:t>Квалификация: «Воспитатель детей дошкольного возраста»,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u="sng" dirty="0" smtClean="0"/>
              <a:t>по специальности «дошкольное  образование» средне- специальное, 2002 год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3500437"/>
            <a:ext cx="4800576" cy="278608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i="1" u="sng" dirty="0" smtClean="0"/>
          </a:p>
          <a:p>
            <a:pPr>
              <a:buNone/>
            </a:pPr>
            <a:r>
              <a:rPr lang="en-US" sz="1600" i="1" u="sng" dirty="0" smtClean="0"/>
              <a:t> </a:t>
            </a:r>
            <a:r>
              <a:rPr lang="ru-RU" sz="1600" i="1" u="sng" dirty="0" smtClean="0"/>
              <a:t>высшего профессионального образования  2012 г.</a:t>
            </a:r>
            <a:endParaRPr lang="ru-RU" sz="1600" dirty="0" smtClean="0"/>
          </a:p>
          <a:p>
            <a:pPr>
              <a:buNone/>
            </a:pPr>
            <a:r>
              <a:rPr lang="ru-RU" sz="1600" i="1" u="sng" dirty="0" smtClean="0"/>
              <a:t>«Институт экономики, управления и права</a:t>
            </a:r>
            <a:endParaRPr lang="en-US" sz="1600" i="1" u="sng" dirty="0" smtClean="0"/>
          </a:p>
          <a:p>
            <a:pPr algn="r">
              <a:buNone/>
            </a:pPr>
            <a:r>
              <a:rPr lang="ru-RU" sz="1600" i="1" u="sng" dirty="0" smtClean="0"/>
              <a:t>(Частное образовательное учреждение </a:t>
            </a:r>
            <a:r>
              <a:rPr lang="ru-RU" sz="1600" i="1" u="sng" smtClean="0"/>
              <a:t>г. Казань</a:t>
            </a:r>
            <a:r>
              <a:rPr lang="ru-RU" sz="1600" i="1" u="sng" dirty="0" smtClean="0"/>
              <a:t>)»</a:t>
            </a:r>
            <a:endParaRPr lang="ru-RU" sz="1600" dirty="0" smtClean="0"/>
          </a:p>
          <a:p>
            <a:pPr>
              <a:buNone/>
            </a:pPr>
            <a:r>
              <a:rPr lang="ru-RU" sz="1600" i="1" u="sng" dirty="0" smtClean="0"/>
              <a:t>Квалификация: Педагог – психолог</a:t>
            </a:r>
            <a:endParaRPr lang="ru-RU" sz="1600" dirty="0" smtClean="0"/>
          </a:p>
          <a:p>
            <a:pPr>
              <a:buNone/>
            </a:pPr>
            <a:r>
              <a:rPr lang="ru-RU" sz="1600" i="1" u="sng" dirty="0" smtClean="0"/>
              <a:t>По специальности «Педагогика и психология»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22530" name="Picture 2" descr="C:\Users\мэлт\Desktop\чп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642918"/>
            <a:ext cx="3571900" cy="1648558"/>
          </a:xfrm>
          <a:prstGeom prst="rect">
            <a:avLst/>
          </a:prstGeom>
          <a:noFill/>
        </p:spPr>
      </p:pic>
      <p:pic>
        <p:nvPicPr>
          <p:cNvPr id="22531" name="Picture 3" descr="C:\Users\мэлт\Desktop\атистация\Рисунок (1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890066">
            <a:off x="6021471" y="1923712"/>
            <a:ext cx="1458289" cy="2027476"/>
          </a:xfrm>
          <a:prstGeom prst="rect">
            <a:avLst/>
          </a:prstGeom>
          <a:noFill/>
        </p:spPr>
      </p:pic>
      <p:pic>
        <p:nvPicPr>
          <p:cNvPr id="22533" name="Picture 5" descr="http://chistopol.tatarstan.ru/file/ch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2714620"/>
            <a:ext cx="3354596" cy="2286016"/>
          </a:xfrm>
          <a:prstGeom prst="rect">
            <a:avLst/>
          </a:prstGeom>
          <a:noFill/>
        </p:spPr>
      </p:pic>
      <p:pic>
        <p:nvPicPr>
          <p:cNvPr id="22534" name="Picture 6" descr="C:\Users\мэлт\Desktop\атистация\Рисунок (1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874798">
            <a:off x="1558328" y="4785646"/>
            <a:ext cx="1521597" cy="207184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488" y="214290"/>
            <a:ext cx="2313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Rubius" charset="0"/>
                <a:cs typeface="Aharoni" pitchFamily="2" charset="-79"/>
              </a:rPr>
              <a:t>    </a:t>
            </a:r>
            <a:r>
              <a:rPr lang="ru-RU" sz="2800" dirty="0" smtClean="0">
                <a:latin typeface="Rubius" charset="0"/>
                <a:cs typeface="Aharoni" pitchFamily="2" charset="-79"/>
              </a:rPr>
              <a:t>Закончила</a:t>
            </a:r>
            <a:endParaRPr lang="ru-RU" sz="2800" dirty="0">
              <a:latin typeface="Rubius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Rubius" charset="0"/>
              </a:rPr>
              <a:t>Повышении квалификации</a:t>
            </a:r>
            <a:endParaRPr lang="ru-RU" sz="2800" dirty="0">
              <a:latin typeface="Rubius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14422"/>
            <a:ext cx="4143404" cy="29289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100" i="1" dirty="0" smtClean="0"/>
              <a:t>   </a:t>
            </a:r>
          </a:p>
          <a:p>
            <a:pPr>
              <a:buNone/>
            </a:pPr>
            <a:endParaRPr lang="ru-RU" sz="2100" i="1" dirty="0" smtClean="0"/>
          </a:p>
          <a:p>
            <a:pPr>
              <a:buNone/>
            </a:pPr>
            <a:r>
              <a:rPr lang="ru-RU" sz="2100" i="1" dirty="0" smtClean="0"/>
              <a:t>     </a:t>
            </a:r>
            <a:r>
              <a:rPr lang="ru-RU" sz="2100" i="1" u="sng" dirty="0" smtClean="0"/>
              <a:t>«Реализация </a:t>
            </a:r>
            <a:r>
              <a:rPr lang="ru-RU" sz="2100" i="1" u="sng" dirty="0" err="1" smtClean="0"/>
              <a:t>учебно</a:t>
            </a:r>
            <a:r>
              <a:rPr lang="ru-RU" sz="2100" i="1" u="sng" dirty="0" smtClean="0"/>
              <a:t>- методических комплектов по обучению детей двум государственным языкам в условиях введения ФГОС  ДО» </a:t>
            </a:r>
          </a:p>
          <a:p>
            <a:pPr>
              <a:buNone/>
            </a:pPr>
            <a:r>
              <a:rPr lang="ru-RU" sz="2100" i="1" dirty="0" smtClean="0"/>
              <a:t>     </a:t>
            </a:r>
            <a:r>
              <a:rPr lang="ru-RU" sz="2100" i="1" u="sng" dirty="0" smtClean="0"/>
              <a:t>72 часа курсы повышения квалификации ГАОУ ДПО «Институт развития образования Р.Т.» </a:t>
            </a:r>
            <a:endParaRPr lang="ru-RU" sz="2100" u="sng" dirty="0" smtClean="0"/>
          </a:p>
          <a:p>
            <a:endParaRPr lang="ru-RU" dirty="0"/>
          </a:p>
        </p:txBody>
      </p:sp>
      <p:pic>
        <p:nvPicPr>
          <p:cNvPr id="23554" name="Picture 2" descr="C:\Users\мэлт\Desktop\атистация\Рисунок (1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5102028" y="2470344"/>
            <a:ext cx="2715811" cy="3775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285752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7"/>
            <a:ext cx="7429552" cy="35718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 Вы спросите меня почему я выбрала профессию воспитателя? Ответ на этот вопрос очень прост: для меня это не просто профессия или работа – это призвание, состояние души, образ жизни. Я счастливый человек! Профессия воспитателя, я очень полюбила за то, что в этой профессии невозможно остановиться на достигнутом, здесь нужно постоянно «расти» , как растут дети. Это все то, что необходимо, чтобы моя жизнь оставалась полной.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4071942"/>
            <a:ext cx="400052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3000372"/>
            <a:ext cx="2500330" cy="128588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>Есть любящий  муж, который мне во всем помогает</a:t>
            </a:r>
            <a:r>
              <a:rPr lang="ru-RU" sz="27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9691">
            <a:off x="5472326" y="2561925"/>
            <a:ext cx="3332524" cy="224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79743">
            <a:off x="690873" y="1208786"/>
            <a:ext cx="321468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rot="20800403">
            <a:off x="1170480" y="3591917"/>
            <a:ext cx="2147648" cy="2909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714744" y="1071546"/>
            <a:ext cx="385765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моей жизни есть</a:t>
            </a:r>
            <a:r>
              <a:rPr kumimoji="0" lang="ru-RU" sz="3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родители - это </a:t>
            </a:r>
            <a:r>
              <a:rPr lang="ru-RU" sz="3800" dirty="0" smtClean="0"/>
              <a:t>самые близкие и дорогие люди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4857760"/>
            <a:ext cx="39290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Мои дети, которые научили меня многому: терпению, настойчивости, гибкости. </a:t>
            </a:r>
          </a:p>
          <a:p>
            <a:r>
              <a:rPr lang="ru-RU" sz="2000" dirty="0" smtClean="0"/>
              <a:t>Они же побудили меня совершенствоваться дальше.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285728"/>
            <a:ext cx="299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1430">
                  <a:solidFill>
                    <a:srgbClr val="F2EC00"/>
                  </a:solidFill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ubius" pitchFamily="2" charset="0"/>
              </a:rPr>
              <a:t>    Моя семья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Наш детский сад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785926"/>
            <a:ext cx="2928958" cy="321471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Ежедневно детвора в детский сад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бежит с утра.</a:t>
            </a:r>
          </a:p>
          <a:p>
            <a:pPr algn="ctr">
              <a:lnSpc>
                <a:spcPct val="120000"/>
              </a:lnSpc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Всем, кто в садик к нам придёт,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Домом станет наш«Тургай»</a:t>
            </a:r>
          </a:p>
          <a:p>
            <a:pPr algn="ctr">
              <a:lnSpc>
                <a:spcPct val="120000"/>
              </a:lnSpc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В этом доме живет дружба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Воспитателей, детей.</a:t>
            </a:r>
          </a:p>
          <a:p>
            <a:pPr algn="ctr">
              <a:lnSpc>
                <a:spcPct val="120000"/>
              </a:lnSpc>
              <a:buNone/>
            </a:pPr>
            <a:endParaRPr lang="ru-RU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Для игры и для занятий</a:t>
            </a:r>
          </a:p>
          <a:p>
            <a:pPr algn="ctr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Много есть для нас идей.</a:t>
            </a:r>
          </a:p>
          <a:p>
            <a:endParaRPr lang="ru-RU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785926"/>
            <a:ext cx="460288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1" name="Picture 5" descr="C:\Users\мэлт\Desktop\8151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45131">
            <a:off x="1070044" y="5036213"/>
            <a:ext cx="2005998" cy="1311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6" descr="C:\Users\мэлт\Desktop\8035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592538">
            <a:off x="3422472" y="4951343"/>
            <a:ext cx="1998672" cy="1315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Мои детки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мэлт\Desktop\EgFh-x1L-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786190"/>
            <a:ext cx="3857652" cy="258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 descr="C:\Users\мэлт\Desktop\J3SII-QH9_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10970">
            <a:off x="4690126" y="1740178"/>
            <a:ext cx="3744091" cy="2478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C:\Users\мэлт\Desktop\WeiLnDr6CE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264608">
            <a:off x="6087507" y="4393144"/>
            <a:ext cx="2537594" cy="1902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912443">
            <a:off x="1133094" y="1723157"/>
            <a:ext cx="3929090" cy="245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697126">
            <a:off x="427835" y="3933708"/>
            <a:ext cx="289456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Нетрадиционная техника рисования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3571876"/>
            <a:ext cx="4643470" cy="221457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ru-RU" sz="3800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ru-RU" sz="3800" dirty="0" smtClean="0">
                <a:solidFill>
                  <a:schemeClr val="accent4">
                    <a:lumMod val="50000"/>
                  </a:schemeClr>
                </a:solidFill>
              </a:rPr>
              <a:t>В своей профессии я делаю первые, но уже уверенные  шаги , который знает в каком направлении двигаться. Эта работа открыла для меня огромный простор для саморазвития в профессиональном плане. </a:t>
            </a:r>
          </a:p>
        </p:txBody>
      </p:sp>
      <p:pic>
        <p:nvPicPr>
          <p:cNvPr id="3074" name="Picture 2" descr="https://pp.vk.me/c623617/v623617652/4d8c0/7Bcj7NlPIf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43536">
            <a:off x="944928" y="1587093"/>
            <a:ext cx="3935985" cy="2223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7358114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2000" dirty="0" smtClean="0"/>
              <a:t>          Я работаю во второй младшей группе. В своей работе использую нетрадиционные техники рисования, которые способствуют развитию у детей творчества и воображения.</a:t>
            </a:r>
          </a:p>
          <a:p>
            <a:pPr>
              <a:buNone/>
            </a:pPr>
            <a:r>
              <a:rPr lang="ru-RU" sz="2000" dirty="0" smtClean="0"/>
              <a:t>          Работая в этом направлении,  я убедилась в том, что рисование необычными материалами, оригинальными техниками позволяет детям ощутить незабываемые положительные эмоции. Результат обычно очень эффективный и почти не зависит от умелости и способностей.   Нетрадиционные способы изображения достаточно просты по технологии и  напоминают игру. Какому ребенку будет неинтересно рисовать пальчиками, делать рисунок собственной ладошкой, ставить на бумаге кляксы и получать забавный рисунок?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1550</TotalTime>
  <Words>318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Rubius</vt:lpstr>
      <vt:lpstr>Times New Roman</vt:lpstr>
      <vt:lpstr>Aharoni</vt:lpstr>
      <vt:lpstr>Comic Sans MS</vt:lpstr>
      <vt:lpstr>Тема Office</vt:lpstr>
      <vt:lpstr>Воспитатель года 2015 </vt:lpstr>
      <vt:lpstr>Чистопольское  педагогическое училище  Квалификация: «Воспитатель детей дошкольного возраста», по специальности «дошкольное  образование» средне- специальное, 2002 год </vt:lpstr>
      <vt:lpstr>Повышении квалификации</vt:lpstr>
      <vt:lpstr>Слайд 4</vt:lpstr>
      <vt:lpstr>  Есть любящий  муж, который мне во всем помогает. </vt:lpstr>
      <vt:lpstr>Наш детский сад</vt:lpstr>
      <vt:lpstr>Мои детки</vt:lpstr>
      <vt:lpstr>Нетрадиционная техника рисования</vt:lpstr>
      <vt:lpstr>Слайд 9</vt:lpstr>
      <vt:lpstr>Слайд 10</vt:lpstr>
      <vt:lpstr>Наши работы</vt:lpstr>
      <vt:lpstr>Слайд 12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мэлт</cp:lastModifiedBy>
  <cp:revision>109</cp:revision>
  <dcterms:created xsi:type="dcterms:W3CDTF">2015-04-19T15:51:03Z</dcterms:created>
  <dcterms:modified xsi:type="dcterms:W3CDTF">2015-11-15T17:59:48Z</dcterms:modified>
</cp:coreProperties>
</file>