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9" r:id="rId3"/>
    <p:sldId id="261" r:id="rId4"/>
    <p:sldId id="266" r:id="rId5"/>
    <p:sldId id="263" r:id="rId6"/>
    <p:sldId id="267" r:id="rId7"/>
    <p:sldId id="264" r:id="rId8"/>
    <p:sldId id="287" r:id="rId9"/>
    <p:sldId id="288" r:id="rId10"/>
    <p:sldId id="280" r:id="rId11"/>
    <p:sldId id="265" r:id="rId12"/>
    <p:sldId id="28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7CDE09-FD1D-4BBE-A00B-B783AC6EDDFC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35AFE8-DF2C-4B2C-A58D-049CD0022E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050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5AFE8-DF2C-4B2C-A58D-049CD0022ED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963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361D4-2176-44B4-A587-7F815AF53E6A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4874A-589D-4E6B-8D54-91460E58821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361D4-2176-44B4-A587-7F815AF53E6A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4874A-589D-4E6B-8D54-91460E5882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361D4-2176-44B4-A587-7F815AF53E6A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4874A-589D-4E6B-8D54-91460E5882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361D4-2176-44B4-A587-7F815AF53E6A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4874A-589D-4E6B-8D54-91460E58821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361D4-2176-44B4-A587-7F815AF53E6A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4874A-589D-4E6B-8D54-91460E5882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361D4-2176-44B4-A587-7F815AF53E6A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4874A-589D-4E6B-8D54-91460E58821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361D4-2176-44B4-A587-7F815AF53E6A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4874A-589D-4E6B-8D54-91460E58821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361D4-2176-44B4-A587-7F815AF53E6A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4874A-589D-4E6B-8D54-91460E5882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361D4-2176-44B4-A587-7F815AF53E6A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4874A-589D-4E6B-8D54-91460E5882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361D4-2176-44B4-A587-7F815AF53E6A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4874A-589D-4E6B-8D54-91460E5882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361D4-2176-44B4-A587-7F815AF53E6A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4874A-589D-4E6B-8D54-91460E58821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62361D4-2176-44B4-A587-7F815AF53E6A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274874A-589D-4E6B-8D54-91460E58821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412776"/>
            <a:ext cx="7175351" cy="1793167"/>
          </a:xfrm>
        </p:spPr>
        <p:txBody>
          <a:bodyPr/>
          <a:lstStyle/>
          <a:p>
            <a:pPr algn="ctr"/>
            <a:r>
              <a:rPr lang="ru-RU" dirty="0"/>
              <a:t>Природные зоны </a:t>
            </a:r>
            <a:r>
              <a:rPr lang="ru-RU" dirty="0" err="1" smtClean="0"/>
              <a:t>России.</a:t>
            </a:r>
            <a:r>
              <a:rPr lang="ru-RU" altLang="ru-RU" dirty="0" err="1" smtClean="0"/>
              <a:t>Тайга</a:t>
            </a:r>
            <a:r>
              <a:rPr lang="ru-RU" altLang="ru-RU" dirty="0"/>
              <a:t>.</a:t>
            </a:r>
            <a:br>
              <a:rPr lang="ru-RU" alt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749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D:\фоны презентаций\глухар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429000"/>
            <a:ext cx="4860032" cy="321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фоны презентаций\рябчи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473" y="97337"/>
            <a:ext cx="4663512" cy="334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фоны презентаций\дятел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84984"/>
            <a:ext cx="4200467" cy="335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фоны презентаций\кедровк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7337"/>
            <a:ext cx="4457335" cy="333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95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1507" y="368204"/>
            <a:ext cx="6512511" cy="1143000"/>
          </a:xfrm>
        </p:spPr>
        <p:txBody>
          <a:bodyPr/>
          <a:lstStyle/>
          <a:p>
            <a:pPr algn="ctr"/>
            <a:r>
              <a:rPr lang="ru-RU" sz="4000" dirty="0" smtClean="0"/>
              <a:t>Редкие и исчезающие виды животных.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2060848"/>
            <a:ext cx="7632848" cy="4266808"/>
          </a:xfrm>
        </p:spPr>
        <p:txBody>
          <a:bodyPr>
            <a:normAutofit/>
          </a:bodyPr>
          <a:lstStyle/>
          <a:p>
            <a:r>
              <a:rPr lang="ru-RU" dirty="0" smtClean="0"/>
              <a:t>Орнитофауна </a:t>
            </a:r>
            <a:r>
              <a:rPr lang="ru-RU" dirty="0"/>
              <a:t>заповедника включает 274 вида, в основном сибирские формы. Плотность населения птиц повсеместно невелика. Два вида птиц — орлан-белохвост и черный аист, гнездящиеся на охраняемой территории, включены в Международную Красную книгу. В список редких и исчезающих видов растений и животных России внесены три вида лишайников, 5 видов цветковых растений, 16 видов птиц, 2 вида рыб и 2 вида </a:t>
            </a:r>
            <a:r>
              <a:rPr lang="ru-RU" dirty="0" smtClean="0"/>
              <a:t>насекомых.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963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фоны презентаций\орла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0325"/>
            <a:ext cx="3960440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фоны презентаций\аис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911" y="130324"/>
            <a:ext cx="4813861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797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560840" cy="1143000"/>
          </a:xfrm>
        </p:spPr>
        <p:txBody>
          <a:bodyPr/>
          <a:lstStyle/>
          <a:p>
            <a:pPr algn="ctr"/>
            <a:r>
              <a:rPr lang="ru-RU" sz="4000" dirty="0" smtClean="0"/>
              <a:t>Географическое положение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2060848"/>
            <a:ext cx="8352928" cy="4464496"/>
          </a:xfrm>
        </p:spPr>
        <p:txBody>
          <a:bodyPr/>
          <a:lstStyle/>
          <a:p>
            <a:r>
              <a:rPr lang="ru-RU" altLang="ru-RU" sz="2400" dirty="0">
                <a:solidFill>
                  <a:schemeClr val="tx1"/>
                </a:solidFill>
              </a:rPr>
              <a:t>Зона тайги - самая большая по  площади природная зона России. Она протянулась широкой непрерывной полосой от западных границ почти до побережья Тихого океана. Наибольшей ширины зона достигает в Средней </a:t>
            </a:r>
            <a:r>
              <a:rPr lang="ru-RU" altLang="ru-RU" sz="2400" dirty="0" smtClean="0">
                <a:solidFill>
                  <a:schemeClr val="tx1"/>
                </a:solidFill>
              </a:rPr>
              <a:t>Сибири. </a:t>
            </a:r>
            <a:r>
              <a:rPr lang="ru-RU" altLang="ru-RU" sz="2400" dirty="0">
                <a:solidFill>
                  <a:schemeClr val="tx1"/>
                </a:solidFill>
              </a:rPr>
              <a:t>Здесь равнинная  тайга смыкается с горной тайгой Саян и </a:t>
            </a:r>
            <a:r>
              <a:rPr lang="ru-RU" altLang="ru-RU" sz="2400" dirty="0" err="1" smtClean="0">
                <a:solidFill>
                  <a:schemeClr val="tx1"/>
                </a:solidFill>
              </a:rPr>
              <a:t>Предбайкалья.Тайга</a:t>
            </a:r>
            <a:r>
              <a:rPr lang="ru-RU" altLang="ru-RU" sz="2400" dirty="0" smtClean="0">
                <a:solidFill>
                  <a:schemeClr val="tx1"/>
                </a:solidFill>
              </a:rPr>
              <a:t> </a:t>
            </a:r>
            <a:r>
              <a:rPr lang="ru-RU" altLang="ru-RU" sz="2400" dirty="0">
                <a:solidFill>
                  <a:schemeClr val="tx1"/>
                </a:solidFill>
              </a:rPr>
              <a:t>России могла бы покрыть почти всю Европу – целую часть </a:t>
            </a:r>
            <a:r>
              <a:rPr lang="ru-RU" altLang="ru-RU" sz="2400" dirty="0" smtClean="0">
                <a:solidFill>
                  <a:schemeClr val="tx1"/>
                </a:solidFill>
              </a:rPr>
              <a:t>света.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91805" y="459221"/>
            <a:ext cx="7772400" cy="1431925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None/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9822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 descr="rossia11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28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6512511" cy="1143000"/>
          </a:xfrm>
        </p:spPr>
        <p:txBody>
          <a:bodyPr/>
          <a:lstStyle/>
          <a:p>
            <a:pPr algn="ctr"/>
            <a:r>
              <a:rPr lang="ru-RU" dirty="0" smtClean="0"/>
              <a:t>Климат.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844824"/>
            <a:ext cx="8280920" cy="4680520"/>
          </a:xfrm>
        </p:spPr>
        <p:txBody>
          <a:bodyPr/>
          <a:lstStyle/>
          <a:p>
            <a:r>
              <a:rPr lang="ru-RU" dirty="0"/>
              <a:t>Для тайги характерны умеренно теплое лето и холодная зима со снежным покровом, особенно суровая в Сибири. В  Центральной Якутии даже средняя температура января падает ниже – 40  .Средняя температура июля изменяется от + 13 на севере до +19 на юге. В этом  же направлении увеличивается и сумма температур за теплый период. Тайга характеризуется достаточной и избыточной увлажненностью. Здесь много болот , в том числе и верховых , и озер. Поверхностный сток в тайге выше, чем в других природных зонах. Велика густота речной сети. В питании рек большую роль играют талые снеговые воды. В связи с этим наблюдается весеннее половодье</a:t>
            </a:r>
          </a:p>
        </p:txBody>
      </p:sp>
    </p:spTree>
    <p:extLst>
      <p:ext uri="{BB962C8B-B14F-4D97-AF65-F5344CB8AC3E}">
        <p14:creationId xmlns:p14="http://schemas.microsoft.com/office/powerpoint/2010/main" val="266483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6512511" cy="1143000"/>
          </a:xfrm>
        </p:spPr>
        <p:txBody>
          <a:bodyPr/>
          <a:lstStyle/>
          <a:p>
            <a:pPr algn="ctr"/>
            <a:r>
              <a:rPr lang="ru-RU" sz="4000" dirty="0" smtClean="0"/>
              <a:t>Растительный мир.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628800"/>
            <a:ext cx="8352928" cy="4824536"/>
          </a:xfrm>
        </p:spPr>
        <p:txBody>
          <a:bodyPr>
            <a:normAutofit fontScale="92500"/>
          </a:bodyPr>
          <a:lstStyle/>
          <a:p>
            <a:r>
              <a:rPr lang="ru-RU" dirty="0"/>
              <a:t>Тайга – это однообразные по составу хвойные леса. Под ними к западу от Енисея формируются подзолистые и дерново-подзолистые почвы, а к востоку </a:t>
            </a:r>
            <a:r>
              <a:rPr lang="ru-RU" dirty="0" smtClean="0"/>
              <a:t>мерзлотно-таежные.</a:t>
            </a:r>
          </a:p>
          <a:p>
            <a:r>
              <a:rPr lang="ru-RU" dirty="0" smtClean="0"/>
              <a:t>Таежные </a:t>
            </a:r>
            <a:r>
              <a:rPr lang="ru-RU" dirty="0"/>
              <a:t>леса обычно образованы одним ярусом деревьев , под которыми расстилается моховой покров ковер с кустарничками брусники и черники и редкими травами. Иногда второй древесный ярус образует молодое поколение леса. Молодые  елочки и пихты в лесу чувствуют себя как у матери родной , а сосенки -  как у мачехи</a:t>
            </a:r>
            <a:r>
              <a:rPr lang="ru-RU" dirty="0" smtClean="0"/>
              <a:t>. Чтобы </a:t>
            </a:r>
            <a:r>
              <a:rPr lang="ru-RU" dirty="0"/>
              <a:t>не погибнуть, им надо всю жизнь бороться за место под солнцем, и не только со своими сестрами, но и с родителями.  Ведь сосна – светолюбивая порода В более светлых лесах местами и кустарники – бузина, крушина ломкая, жимолость, шиповник, багульник, можжевельник – могут образовать свой </a:t>
            </a:r>
            <a:r>
              <a:rPr lang="ru-RU" dirty="0" smtClean="0"/>
              <a:t>ярус.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549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фоны презентаций\тайг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23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6512511" cy="1143000"/>
          </a:xfrm>
        </p:spPr>
        <p:txBody>
          <a:bodyPr/>
          <a:lstStyle/>
          <a:p>
            <a:pPr algn="ctr"/>
            <a:r>
              <a:rPr lang="ru-RU" sz="4000" dirty="0" smtClean="0"/>
              <a:t>Животный мир.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484784"/>
            <a:ext cx="7920880" cy="4842872"/>
          </a:xfrm>
        </p:spPr>
        <p:txBody>
          <a:bodyPr/>
          <a:lstStyle/>
          <a:p>
            <a:r>
              <a:rPr lang="ru-RU" dirty="0"/>
              <a:t>Хорошо приспособлены к жизни в тайге населяющие ее животные. Обычны в тайге бурый </a:t>
            </a:r>
            <a:r>
              <a:rPr lang="ru-RU" dirty="0" smtClean="0"/>
              <a:t>медведь, лось, белка, бурундук</a:t>
            </a:r>
            <a:r>
              <a:rPr lang="ru-RU" dirty="0"/>
              <a:t>, заяц-беляк. Характерны для тайги и хищники: волк, рысь, росомаха, соболь, куница, горностай, лисица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Т</a:t>
            </a:r>
            <a:r>
              <a:rPr lang="ru-RU" dirty="0" smtClean="0"/>
              <a:t>ипичные </a:t>
            </a:r>
            <a:r>
              <a:rPr lang="ru-RU" dirty="0"/>
              <a:t>таежные птицы: глухарь, рябчик, различные дятлы, кедровка , клест. </a:t>
            </a:r>
          </a:p>
        </p:txBody>
      </p:sp>
    </p:spTree>
    <p:extLst>
      <p:ext uri="{BB962C8B-B14F-4D97-AF65-F5344CB8AC3E}">
        <p14:creationId xmlns:p14="http://schemas.microsoft.com/office/powerpoint/2010/main" val="427011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фоны презентаций\медвед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8640"/>
            <a:ext cx="4392488" cy="329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фоны презентаций\лос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44060"/>
            <a:ext cx="4608512" cy="333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фоны презентаций\белк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88640"/>
            <a:ext cx="4464495" cy="337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фоны презентаций\бурундук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212976"/>
            <a:ext cx="4259353" cy="347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151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фоны презентаций\беля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4427983" cy="332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фоны презентаций\вол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12976"/>
            <a:ext cx="4586036" cy="343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фоны презентаций\рысь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7" y="188640"/>
            <a:ext cx="4478533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фоны презентаций\росомах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39159"/>
            <a:ext cx="4427983" cy="321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77151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60</TotalTime>
  <Words>452</Words>
  <Application>Microsoft Office PowerPoint</Application>
  <PresentationFormat>Экран (4:3)</PresentationFormat>
  <Paragraphs>14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Природные зоны России.Тайга. </vt:lpstr>
      <vt:lpstr>Географическое положение.</vt:lpstr>
      <vt:lpstr>Презентация PowerPoint</vt:lpstr>
      <vt:lpstr>Климат.</vt:lpstr>
      <vt:lpstr>Растительный мир.</vt:lpstr>
      <vt:lpstr>Презентация PowerPoint</vt:lpstr>
      <vt:lpstr>Животный мир.</vt:lpstr>
      <vt:lpstr>Презентация PowerPoint</vt:lpstr>
      <vt:lpstr>Презентация PowerPoint</vt:lpstr>
      <vt:lpstr>Презентация PowerPoint</vt:lpstr>
      <vt:lpstr>Редкие и исчезающие виды животных.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Природные зоны России. Тайга.</dc:title>
  <dc:creator>Asus</dc:creator>
  <cp:lastModifiedBy>Asus</cp:lastModifiedBy>
  <cp:revision>8</cp:revision>
  <dcterms:created xsi:type="dcterms:W3CDTF">2015-10-24T13:06:45Z</dcterms:created>
  <dcterms:modified xsi:type="dcterms:W3CDTF">2015-11-03T12:26:33Z</dcterms:modified>
</cp:coreProperties>
</file>