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2" r:id="rId10"/>
    <p:sldId id="285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9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582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883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543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4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879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172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95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7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9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465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63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44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91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5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10415E0-BC36-4063-BB7A-0B31193A5177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9EFB69-7CCD-4063-AC13-D8ACEF016E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41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alinabogacheva.livejournal.com/" TargetMode="External"/><Relationship Id="rId2" Type="http://schemas.openxmlformats.org/officeDocument/2006/relationships/hyperlink" Target="http://opengia.ru/subjects/informatics-9/topics/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 на тему </a:t>
            </a:r>
            <a:br>
              <a:rPr lang="ru-RU" dirty="0" smtClean="0"/>
            </a:br>
            <a:r>
              <a:rPr lang="ru-RU" dirty="0" smtClean="0"/>
              <a:t>«Передача файлов по сетям»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4786322"/>
            <a:ext cx="6400800" cy="121444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– Богачёва Г.В.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Лицей № 144 Санкт-Петербурга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40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7094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2400" dirty="0">
                <a:solidFill>
                  <a:srgbClr val="FF0000"/>
                </a:solidFill>
              </a:rPr>
              <a:t>Скорость передачи данных через ADSL-соединение равна 128000 бит/с. Передача текстового файла через это соединение заняла 1 минуту. Определите, сколько символов содержал переданный текст, если известно, что он был представлен в 16-битной кодировке </a:t>
            </a:r>
            <a:r>
              <a:rPr lang="ru-RU" sz="2400" dirty="0" err="1">
                <a:solidFill>
                  <a:srgbClr val="FF0000"/>
                </a:solidFill>
              </a:rPr>
              <a:t>Unicode</a:t>
            </a:r>
            <a:endParaRPr lang="ru-RU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= v*t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= k*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480000 символов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227977"/>
              </p:ext>
            </p:extLst>
          </p:nvPr>
        </p:nvGraphicFramePr>
        <p:xfrm>
          <a:off x="2040763" y="3931349"/>
          <a:ext cx="124618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Уравнение" r:id="rId3" imgW="545760" imgH="393480" progId="Equation.3">
                  <p:embed/>
                </p:oleObj>
              </mc:Choice>
              <mc:Fallback>
                <p:oleObj name="Уравнение" r:id="rId3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63" y="3931349"/>
                        <a:ext cx="1246188" cy="900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452905"/>
              </p:ext>
            </p:extLst>
          </p:nvPr>
        </p:nvGraphicFramePr>
        <p:xfrm>
          <a:off x="2040763" y="4831461"/>
          <a:ext cx="7834757" cy="937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Уравнение" r:id="rId5" imgW="3504960" imgH="419040" progId="Equation.3">
                  <p:embed/>
                </p:oleObj>
              </mc:Choice>
              <mc:Fallback>
                <p:oleObj name="Уравнение" r:id="rId5" imgW="3504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0763" y="4831461"/>
                        <a:ext cx="7834757" cy="9375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684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956816" y="2112264"/>
            <a:ext cx="8253984" cy="40139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dirty="0" smtClean="0"/>
              <a:t>Открытый банк заданий по информатике ФИПИ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opengia.ru/subjects/informatics-9/topics/1</a:t>
            </a:r>
            <a:endParaRPr lang="en-US" dirty="0" smtClean="0"/>
          </a:p>
          <a:p>
            <a:r>
              <a:rPr lang="ru-RU" dirty="0" smtClean="0"/>
              <a:t>Демоверсии </a:t>
            </a:r>
            <a:r>
              <a:rPr lang="ru-RU" dirty="0" err="1"/>
              <a:t>о</a:t>
            </a:r>
            <a:r>
              <a:rPr lang="ru-RU" dirty="0" err="1" smtClean="0"/>
              <a:t>ГЭ</a:t>
            </a:r>
            <a:r>
              <a:rPr lang="ru-RU" dirty="0" smtClean="0"/>
              <a:t>  и ГИА по информатике прошлых лет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/>
              <a:t>http://www.fipi.ru/oge-i-gve-9/demoversii-specifikacii-kodifikatory</a:t>
            </a:r>
            <a:endParaRPr lang="ru-RU" dirty="0" smtClean="0"/>
          </a:p>
          <a:p>
            <a:r>
              <a:rPr lang="ru-RU" dirty="0" smtClean="0"/>
              <a:t>Блог </a:t>
            </a:r>
            <a:r>
              <a:rPr lang="en-US" dirty="0" smtClean="0">
                <a:hlinkClick r:id="rId3"/>
              </a:rPr>
              <a:t>http://galinabogacheva.livejournal.com/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6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52596" y="500043"/>
            <a:ext cx="84296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v*t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объем файла (количество информации) в битах;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время в секундах;</a:t>
            </a:r>
          </a:p>
          <a:p>
            <a:pPr algn="just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v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скорость передачи файла по компьютерным сетям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бит в секунду).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Отсюда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399061"/>
              </p:ext>
            </p:extLst>
          </p:nvPr>
        </p:nvGraphicFramePr>
        <p:xfrm>
          <a:off x="4192935" y="4287964"/>
          <a:ext cx="1129482" cy="1299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Уравнение" r:id="rId3" imgW="342720" imgH="393480" progId="Equation.3">
                  <p:embed/>
                </p:oleObj>
              </mc:Choice>
              <mc:Fallback>
                <p:oleObj name="Уравнение" r:id="rId3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935" y="4287964"/>
                        <a:ext cx="1129482" cy="129901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281536"/>
              </p:ext>
            </p:extLst>
          </p:nvPr>
        </p:nvGraphicFramePr>
        <p:xfrm>
          <a:off x="6441757" y="4214811"/>
          <a:ext cx="1145873" cy="1225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Уравнение" r:id="rId5" imgW="368280" imgH="393480" progId="Equation.3">
                  <p:embed/>
                </p:oleObj>
              </mc:Choice>
              <mc:Fallback>
                <p:oleObj name="Уравнение" r:id="rId5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1757" y="4214811"/>
                        <a:ext cx="1145873" cy="12258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000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>
                <a:solidFill>
                  <a:srgbClr val="FF0000"/>
                </a:solidFill>
              </a:rPr>
              <a:t>Скорость передачи данных через ADSL-соединение равна 1024000 бит/c. Передача файла через данное соединение заняла 5 секунд. Определите размер файла в Кбайт.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Умножаем скорость на время в секундах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(1024000*5),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переводим в байты (делим на 8), переводим в килобайты (делим на 1024)</a:t>
            </a: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Дробь сокращаем, затем считаем.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625 Кбайт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Скорость передачи данных через ADSL-соединение равна 256000 бит/c. Передача файла через данное соединение заняла 16 секунд. Определите размер файла в Кбайт.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500 Кбайт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584970"/>
              </p:ext>
            </p:extLst>
          </p:nvPr>
        </p:nvGraphicFramePr>
        <p:xfrm>
          <a:off x="2481263" y="3143250"/>
          <a:ext cx="4811712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Уравнение" r:id="rId3" imgW="2108160" imgH="419040" progId="Equation.3">
                  <p:embed/>
                </p:oleObj>
              </mc:Choice>
              <mc:Fallback>
                <p:oleObj name="Уравнение" r:id="rId3" imgW="2108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3" y="3143250"/>
                        <a:ext cx="4811712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31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скорость передачи данных по модемному протоколу V.92 составляет 56000 бит/c. Какое максимальное количество байт можно передать за 5 секунд по этому протоколу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marL="457200" indent="-45720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Умножаем скорость на время в секундах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(56000*5),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переводим в байты (делим на 8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сокращаем, затем считаем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4375 байт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31059"/>
              </p:ext>
            </p:extLst>
          </p:nvPr>
        </p:nvGraphicFramePr>
        <p:xfrm>
          <a:off x="2715324" y="3986403"/>
          <a:ext cx="443388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Уравнение" r:id="rId3" imgW="1942920" imgH="393480" progId="Equation.3">
                  <p:embed/>
                </p:oleObj>
              </mc:Choice>
              <mc:Fallback>
                <p:oleObj name="Уравнение" r:id="rId3" imgW="1942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5324" y="3986403"/>
                        <a:ext cx="4433887" cy="90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97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 размером 8 Кбайт передаётся через некоторое соединение со скоростью 4096 бит в секунду. Определите размер файла (в байтах), который можно передать за то же время через другое соединение со скоростью 256 бит в секунду.</a:t>
            </a:r>
          </a:p>
          <a:p>
            <a:pPr algn="just"/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ответе укажите одно число — размер файла в байтах. Единицы измерения писать не нужно.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Переводим количество информации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 килобайт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байты (умножаем на 1024),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переводим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биты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(умножаем на 8),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делим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скорость, получаем время в секундах.</a:t>
            </a: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Умножаем время на скорость (16*256), переводим в байты</a:t>
            </a:r>
          </a:p>
          <a:p>
            <a:pPr algn="just"/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512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651159"/>
              </p:ext>
            </p:extLst>
          </p:nvPr>
        </p:nvGraphicFramePr>
        <p:xfrm>
          <a:off x="2300288" y="3975100"/>
          <a:ext cx="51308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Уравнение" r:id="rId3" imgW="2247840" imgH="419040" progId="Equation.3">
                  <p:embed/>
                </p:oleObj>
              </mc:Choice>
              <mc:Fallback>
                <p:oleObj name="Уравнение" r:id="rId3" imgW="2247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975100"/>
                        <a:ext cx="5130800" cy="957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459029"/>
              </p:ext>
            </p:extLst>
          </p:nvPr>
        </p:nvGraphicFramePr>
        <p:xfrm>
          <a:off x="2643188" y="5422900"/>
          <a:ext cx="29273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Уравнение" r:id="rId5" imgW="1282680" imgH="419040" progId="Equation.3">
                  <p:embed/>
                </p:oleObj>
              </mc:Choice>
              <mc:Fallback>
                <p:oleObj name="Уравнение" r:id="rId5" imgW="1282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5422900"/>
                        <a:ext cx="292735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387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5.1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 размером 64 Кбайт передаётся через некоторое соединение со скоростью 1024 бит в секунду. Определите размер файла (в Кбайт), который можно передать за то же время через другое соединение со скоростью 256 бит в секунду.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ответе укажите одно число – размер файла в Кбайт. Единицы измерения писать не нужно.</a:t>
            </a:r>
          </a:p>
          <a:p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5.2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Скорость асинхронной передачи данных через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IrDA-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порт равна 4096 бит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Определите время передачи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(в минутах) через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данное соединение файла размером 30 килобайт.</a:t>
            </a:r>
          </a:p>
          <a:p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 минута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>
                <a:solidFill>
                  <a:srgbClr val="FF0000"/>
                </a:solidFill>
              </a:rPr>
              <a:t>Файл размером 2000 Кбайт передаётся через некоторое соединение в течение 30 секунд. Определите размер файла (в Кбайт), который можно передать через это соединение за 12 секунд.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В ответе укажите одно число – размер файла в Кбайт. Единицы измерения писать не нужно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Делим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количество информации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время,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получаем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скорость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Кбайтах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секунду, умножаем на 12 секунд, получаем размер файла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Кбайтах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601796"/>
              </p:ext>
            </p:extLst>
          </p:nvPr>
        </p:nvGraphicFramePr>
        <p:xfrm>
          <a:off x="4452747" y="5145405"/>
          <a:ext cx="2290763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Уравнение" r:id="rId3" imgW="1002960" imgH="393480" progId="Equation.3">
                  <p:embed/>
                </p:oleObj>
              </mc:Choice>
              <mc:Fallback>
                <p:oleObj name="Уравнение" r:id="rId3" imgW="1002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747" y="5145405"/>
                        <a:ext cx="2290763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5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 передавался по некоторому каналу связи в течении 10 секунд со скоростью 5 Мбит/c. Определите объем передаваемого файла (в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Кбайтах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(Считать, что 1 Мбит = 1024 Кбит</a:t>
            </a: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Умножаем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скорость на время в секундах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(10*5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переводим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Кбиты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(умножаем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переводим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биты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(умножаем на 2</a:t>
            </a:r>
            <a:r>
              <a:rPr lang="ru-RU" sz="2200" baseline="30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переводим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байты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(делим 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8),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переводим в килобайты (делим на 1024)</a:t>
            </a: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6400 Кбайт</a:t>
            </a:r>
          </a:p>
          <a:p>
            <a:pPr algn="just"/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Файл передавался по некоторому каналу связи в течении 12 секунд со скоростью 3 Мбит/c. Определите объем передаваемого файла (в </a:t>
            </a:r>
            <a:r>
              <a:rPr lang="ru-RU" sz="2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Кбайтах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). (Считать, что 1 Мбит = 1024 Кбит) 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4608 Кбайт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99841"/>
              </p:ext>
            </p:extLst>
          </p:nvPr>
        </p:nvGraphicFramePr>
        <p:xfrm>
          <a:off x="3143250" y="3115374"/>
          <a:ext cx="54197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Уравнение" r:id="rId3" imgW="2374560" imgH="419040" progId="Equation.3">
                  <p:embed/>
                </p:oleObj>
              </mc:Choice>
              <mc:Fallback>
                <p:oleObj name="Уравнение" r:id="rId3" imgW="2374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115374"/>
                        <a:ext cx="5419725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97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2596" y="500043"/>
            <a:ext cx="842968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секунд потребуется обычному модему, передающему сообщения со скоростью 28800 бит/с, чтобы передать цветное растровое изображение размером 640х480 пикселей, при условии, что цвет каждого пикселя кодируется тремя байтами?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информации (объем) графического файла  вычисляется по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M*N*b;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информации растрового изображения (объем видеопамяти)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измеряется в битах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M*N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растрового изображения в пикселях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цвета – количество бит, необходимых для кодирования одного символа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256 секунд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963171"/>
              </p:ext>
            </p:extLst>
          </p:nvPr>
        </p:nvGraphicFramePr>
        <p:xfrm>
          <a:off x="5188204" y="4466312"/>
          <a:ext cx="78263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Уравнение" r:id="rId3" imgW="342720" imgH="393480" progId="Equation.3">
                  <p:embed/>
                </p:oleObj>
              </mc:Choice>
              <mc:Fallback>
                <p:oleObj name="Уравнение" r:id="rId3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8204" y="4466312"/>
                        <a:ext cx="782638" cy="898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051036"/>
              </p:ext>
            </p:extLst>
          </p:nvPr>
        </p:nvGraphicFramePr>
        <p:xfrm>
          <a:off x="1821371" y="5364837"/>
          <a:ext cx="88582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Уравнение" r:id="rId5" imgW="4343400" imgH="419040" progId="Equation.3">
                  <p:embed/>
                </p:oleObj>
              </mc:Choice>
              <mc:Fallback>
                <p:oleObj name="Уравнение" r:id="rId5" imgW="43434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1371" y="5364837"/>
                        <a:ext cx="8858250" cy="8540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392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500</TotalTime>
  <Words>571</Words>
  <Application>Microsoft Office PowerPoint</Application>
  <PresentationFormat>Широкоэкранный</PresentationFormat>
  <Paragraphs>103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Капля</vt:lpstr>
      <vt:lpstr>Уравнение</vt:lpstr>
      <vt:lpstr>Решение задач на тему  «Передача файлов по сетям»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части 1 ЕГЭ по информатике на тему «Программирование»</dc:title>
  <dc:creator>Галина Богачева</dc:creator>
  <cp:lastModifiedBy>Галина Богачева</cp:lastModifiedBy>
  <cp:revision>48</cp:revision>
  <dcterms:created xsi:type="dcterms:W3CDTF">2015-11-27T18:51:15Z</dcterms:created>
  <dcterms:modified xsi:type="dcterms:W3CDTF">2015-12-03T19:37:08Z</dcterms:modified>
</cp:coreProperties>
</file>