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70" r:id="rId12"/>
    <p:sldId id="272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9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7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582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883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543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4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79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172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5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67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9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46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63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44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91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5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10415E0-BC36-4063-BB7A-0B31193A5177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1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alinabogacheva.livejournal.com/" TargetMode="External"/><Relationship Id="rId2" Type="http://schemas.openxmlformats.org/officeDocument/2006/relationships/hyperlink" Target="http://opengia.ru/subjects/informatics-9/topics/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задач на тему </a:t>
            </a:r>
            <a:br>
              <a:rPr lang="ru-RU" dirty="0" smtClean="0"/>
            </a:br>
            <a:r>
              <a:rPr lang="ru-RU" dirty="0" smtClean="0"/>
              <a:t>«Представление графической информации»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4786322"/>
            <a:ext cx="6400800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– Богачёва Г.В.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 № 144 Санкт-Петербурга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4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913774" y="1582616"/>
            <a:ext cx="10363826" cy="420858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Какой объем видеопамяти необходим для хранения двух страниц изображения при условии, что разрешающая способность дисплея равна 640*350 пикселей, а количество используемых цветов – 16?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Объем видеопамяти равен 1 Мб. Разрешающая способность дисплея – 800*600. Какое максимальное количество цветов можно использовать при условии, что видеопамять делится на две страницы?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Объем видеопамять равен 2 Мб, битовая глубина - 24, разрешающая способность дисплея - 640*480. Какое максимальное количество страниц можно использовать при этих условиях?</a:t>
            </a:r>
            <a:endParaRPr lang="en-US" sz="24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937846" y="445477"/>
            <a:ext cx="10340380" cy="1148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Для самостоятельного решения: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7846" y="445477"/>
            <a:ext cx="10340380" cy="114886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самостоятельного решения: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913774" y="1547446"/>
            <a:ext cx="10363826" cy="4243753"/>
          </a:xfrm>
        </p:spPr>
        <p:txBody>
          <a:bodyPr>
            <a:noAutofit/>
          </a:bodyPr>
          <a:lstStyle/>
          <a:p>
            <a:pPr marL="457200" indent="-457200" algn="just">
              <a:buNone/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4. Битовая глубина равна 32, видеопамять делится на две страницы,              разрешающая способность дисплея – 800*600. Вычислите объем  видеопамяти.</a:t>
            </a:r>
          </a:p>
          <a:p>
            <a:pPr marL="457200" indent="-457200" algn="just">
              <a:buNone/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. Видеопамять имеет объем, в котором может храниться 4-х цветное изображение размером 300*200. Какого размера изображение можно хранить в том же объеме видеопамяти, если оно будет использовать 16-цветную палитру? </a:t>
            </a:r>
            <a:endParaRPr lang="ru-RU" sz="24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. Видеопамять имеет объем, в котором может храниться 4-х цветное изображение размером 640*480. Какого размера изображение можно хранить в том же объеме видеопамяти, если использовать 256-цветную палитру?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218,75 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Кб</a:t>
            </a:r>
            <a:endParaRPr lang="ru-RU" sz="24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256 цветов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2 страницы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3,66 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Мб</a:t>
            </a:r>
            <a:endParaRPr lang="ru-RU" sz="24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200*150 </a:t>
            </a: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>300*100 пикселей</a:t>
            </a:r>
            <a:endParaRPr lang="ru-RU" sz="24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cap="none" smtClean="0">
                <a:latin typeface="Times New Roman" pitchFamily="18" charset="0"/>
                <a:cs typeface="Times New Roman" pitchFamily="18" charset="0"/>
              </a:rPr>
              <a:t>320*240 пикселей</a:t>
            </a:r>
            <a:endParaRPr lang="ru-RU" sz="2400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cap="none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cap="none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cap="none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76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956816" y="2112264"/>
            <a:ext cx="8253984" cy="40139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dirty="0" smtClean="0"/>
              <a:t>Открытый банк заданий по информатике ФИПИ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opengia.ru/subjects/informatics-9/topics/1</a:t>
            </a:r>
            <a:endParaRPr lang="en-US" dirty="0" smtClean="0"/>
          </a:p>
          <a:p>
            <a:r>
              <a:rPr lang="ru-RU" dirty="0" smtClean="0"/>
              <a:t>Задачник-практикум под редакцией И. Семакина</a:t>
            </a:r>
            <a:r>
              <a:rPr lang="ru-RU" smtClean="0"/>
              <a:t>,         Е</a:t>
            </a:r>
            <a:r>
              <a:rPr lang="ru-RU" dirty="0" smtClean="0"/>
              <a:t>. </a:t>
            </a:r>
            <a:r>
              <a:rPr lang="ru-RU" dirty="0" err="1" smtClean="0"/>
              <a:t>хеннера</a:t>
            </a:r>
            <a:r>
              <a:rPr lang="ru-RU" dirty="0" smtClean="0"/>
              <a:t>, </a:t>
            </a:r>
            <a:r>
              <a:rPr lang="ru-RU" dirty="0" err="1" smtClean="0"/>
              <a:t>москва</a:t>
            </a:r>
            <a:r>
              <a:rPr lang="ru-RU" dirty="0" smtClean="0"/>
              <a:t>, лаборатория базовых знаний,1999</a:t>
            </a:r>
          </a:p>
          <a:p>
            <a:r>
              <a:rPr lang="ru-RU" dirty="0" smtClean="0"/>
              <a:t>Демоверсии </a:t>
            </a:r>
            <a:r>
              <a:rPr lang="ru-RU" dirty="0" err="1"/>
              <a:t>о</a:t>
            </a:r>
            <a:r>
              <a:rPr lang="ru-RU" dirty="0" err="1" smtClean="0"/>
              <a:t>ГЭ</a:t>
            </a:r>
            <a:r>
              <a:rPr lang="ru-RU" dirty="0" smtClean="0"/>
              <a:t>  и ГИА по информатике прошлых лет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/>
              <a:t>http://www.fipi.ru/oge-i-gve-9/demoversii-specifikacii-kodifikatory</a:t>
            </a:r>
            <a:endParaRPr lang="ru-RU" dirty="0" smtClean="0"/>
          </a:p>
          <a:p>
            <a:r>
              <a:rPr lang="ru-RU" dirty="0" smtClean="0"/>
              <a:t>Блог </a:t>
            </a:r>
            <a:r>
              <a:rPr lang="en-US" dirty="0" smtClean="0">
                <a:hlinkClick r:id="rId3"/>
              </a:rPr>
              <a:t>http://galinabogacheva.livejournal.com/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6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058" y="702469"/>
            <a:ext cx="109545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файл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хранящий информацию о графическом изображении.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Видеопамять – оперативная память, хранящая информацию во время ее воспроизведения в изображение на экране.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информации (объем) графического файла  вычисляется по формуле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M*N*b;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информации растрового изображения (объем видеопамяти)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измеряется в битах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M*N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растрового изображения в пикселях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цвета – количество бит, необходимых для кодирования одного символа.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цвета связана с количеством цветов в изображении следующей формулой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= 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цветов;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–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глубина цвета (число бит, отводимых в видеопамяти под каждый пиксель).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7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4904" y="502920"/>
            <a:ext cx="1160373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дискета емкостью 1,44 Мбайт. Определить максимальное количество файлов черно-белых изображений размером 1280х1024 пикселей, которые можно записать на эту дискету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						Решение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1,44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M*N*b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цвета;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= 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1280 *1024 пикселей;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=1; 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Кол-во файлов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?				Ответ: 9 файлов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149888"/>
              </p:ext>
            </p:extLst>
          </p:nvPr>
        </p:nvGraphicFramePr>
        <p:xfrm>
          <a:off x="5137150" y="4241800"/>
          <a:ext cx="5918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Формула" r:id="rId3" imgW="3035160" imgH="393480" progId="Equation.3">
                  <p:embed/>
                </p:oleObj>
              </mc:Choice>
              <mc:Fallback>
                <p:oleObj name="Формула" r:id="rId3" imgW="3035160" imgH="393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4241800"/>
                        <a:ext cx="5918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 flipV="1">
            <a:off x="374904" y="4389120"/>
            <a:ext cx="4215384" cy="365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89704" y="1874520"/>
            <a:ext cx="27432" cy="37398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049108" y="2326061"/>
          <a:ext cx="937846" cy="839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Формула" r:id="rId5" imgW="482400" imgH="431640" progId="Equation.3">
                  <p:embed/>
                </p:oleObj>
              </mc:Choice>
              <mc:Fallback>
                <p:oleObj name="Формула" r:id="rId5" imgW="482400" imgH="43164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108" y="2326061"/>
                        <a:ext cx="937846" cy="839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462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033" y="502920"/>
            <a:ext cx="11623607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изображение 16-цветное, размером 64*64 пикселя, второе изображение 256-цветное, его размер 128*128 пикселя. Во сколько раз объем второго изображения больше объема первого изображения?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Дано</a:t>
            </a:r>
            <a:r>
              <a:rPr lang="ru-RU" sz="2400" dirty="0"/>
              <a:t>:							Решение</a:t>
            </a:r>
            <a:r>
              <a:rPr lang="ru-RU" sz="2400" dirty="0" smtClean="0"/>
              <a:t>:</a:t>
            </a:r>
            <a:endParaRPr lang="ru-RU" sz="2400" dirty="0"/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 цветов;</a:t>
            </a:r>
            <a:r>
              <a:rPr lang="ru-RU" sz="2400" dirty="0"/>
              <a:t>		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= 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64 *64 пикселей;		   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=4;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=8;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256 цветов;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128 *128 пикселей;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раз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?				Ответ: в 8 раз</a:t>
            </a:r>
          </a:p>
          <a:p>
            <a:endParaRPr lang="ru-RU" sz="2400" dirty="0" smtClean="0"/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изображение 128-цветное, размером 4*4 пикселя, второе изображение 512-цветное, его размер 14*24 пикселя. Во сколько раз объем первого изображения меньше объема второго изображения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713481"/>
              </p:ext>
            </p:extLst>
          </p:nvPr>
        </p:nvGraphicFramePr>
        <p:xfrm>
          <a:off x="5404104" y="3334817"/>
          <a:ext cx="5724144" cy="861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Уравнение" r:id="rId3" imgW="2781300" imgH="419100" progId="Equation.3">
                  <p:embed/>
                </p:oleObj>
              </mc:Choice>
              <mc:Fallback>
                <p:oleObj name="Уравнение" r:id="rId3" imgW="2781300" imgH="4191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4104" y="3334817"/>
                        <a:ext cx="5724144" cy="8610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V="1">
            <a:off x="355033" y="3931920"/>
            <a:ext cx="4070663" cy="91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25696" y="1792224"/>
            <a:ext cx="0" cy="29992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5321544" y="2138119"/>
          <a:ext cx="93821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Формула" r:id="rId5" imgW="482400" imgH="431640" progId="Equation.3">
                  <p:embed/>
                </p:oleObj>
              </mc:Choice>
              <mc:Fallback>
                <p:oleObj name="Формула" r:id="rId5" imgW="482400" imgH="431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544" y="2138119"/>
                        <a:ext cx="938213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438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4904" y="502920"/>
            <a:ext cx="116037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хранения растрового изображения размером 128 x 128 пикселей отвели 4 килобайта памяти. Каково максимально возможное число цветов в палитре изображения?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						Решение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= 4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I = M*N*b;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128 *128 пикселей;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= 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						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= 2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Ответ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74904" y="4389120"/>
            <a:ext cx="4215384" cy="365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89704" y="1874520"/>
            <a:ext cx="27432" cy="37398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007236"/>
              </p:ext>
            </p:extLst>
          </p:nvPr>
        </p:nvGraphicFramePr>
        <p:xfrm>
          <a:off x="6079343" y="3803904"/>
          <a:ext cx="4945513" cy="84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Уравнение" r:id="rId3" imgW="2463800" imgH="419100" progId="Equation.3">
                  <p:embed/>
                </p:oleObj>
              </mc:Choice>
              <mc:Fallback>
                <p:oleObj name="Уравнение" r:id="rId3" imgW="2463800" imgH="4191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9343" y="3803904"/>
                        <a:ext cx="4945513" cy="8412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546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4904" y="502920"/>
            <a:ext cx="116037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экрана монитора – 1024 х 768 точек, глубина цвета – 16 бит. Каков необходимый объем видеопамяти для данного графического режима?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						Решение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 бит;			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1024 *768 пикселей;		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Ответ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Мбайта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74904" y="3707892"/>
            <a:ext cx="4215384" cy="365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89704" y="1874520"/>
            <a:ext cx="27432" cy="29992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51807"/>
              </p:ext>
            </p:extLst>
          </p:nvPr>
        </p:nvGraphicFramePr>
        <p:xfrm>
          <a:off x="6087634" y="3118104"/>
          <a:ext cx="3866880" cy="717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Уравнение" r:id="rId3" imgW="2120900" imgH="393700" progId="Equation.3">
                  <p:embed/>
                </p:oleObj>
              </mc:Choice>
              <mc:Fallback>
                <p:oleObj name="Уравнение" r:id="rId3" imgW="2120900" imgH="393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7634" y="3118104"/>
                        <a:ext cx="3866880" cy="7178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27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4904" y="502920"/>
            <a:ext cx="116037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минимальный объем памяти (в килобайтах), достаточный для хранения любого растрового изображения размером 64х64 пикселя, если известно, что в изображении используется палитра из 256 цветов. Саму палитру хранить не нужно.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Дано:						Решение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256 цветов;		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64 *64 пикселей;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= 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256=2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b=8;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/>
              <a:t> 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Ответ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Кбайта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74904" y="3707892"/>
            <a:ext cx="4215384" cy="365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89704" y="1874520"/>
            <a:ext cx="27432" cy="29992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63367"/>
              </p:ext>
            </p:extLst>
          </p:nvPr>
        </p:nvGraphicFramePr>
        <p:xfrm>
          <a:off x="5538306" y="3913632"/>
          <a:ext cx="4638496" cy="822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Уравнение" r:id="rId3" imgW="2362200" imgH="419100" progId="Equation.3">
                  <p:embed/>
                </p:oleObj>
              </mc:Choice>
              <mc:Fallback>
                <p:oleObj name="Уравнение" r:id="rId3" imgW="2362200" imgH="4191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306" y="3913632"/>
                        <a:ext cx="4638496" cy="8229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426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4904" y="502920"/>
            <a:ext cx="116037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объем видеопамяти необходим для хранения четырех страниц изображения при условии, что разрешающая способность монитора равна 640*480, а используемых цветов - 32?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				Решение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M*N = 640 *480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пикселей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			I = M*N*b;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страницы;		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= 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32 цветов;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=5;</a:t>
            </a:r>
          </a:p>
          <a:p>
            <a:endParaRPr lang="ru-RU" sz="2400" dirty="0"/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Ответ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750 Кбайтов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426208" y="4014216"/>
            <a:ext cx="4215384" cy="365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89704" y="1874520"/>
            <a:ext cx="27432" cy="29992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476223"/>
              </p:ext>
            </p:extLst>
          </p:nvPr>
        </p:nvGraphicFramePr>
        <p:xfrm>
          <a:off x="4678168" y="4032504"/>
          <a:ext cx="7337048" cy="71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Уравнение" r:id="rId3" imgW="4292600" imgH="419100" progId="Equation.3">
                  <p:embed/>
                </p:oleObj>
              </mc:Choice>
              <mc:Fallback>
                <p:oleObj name="Уравнение" r:id="rId3" imgW="4292600" imgH="4191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168" y="4032504"/>
                        <a:ext cx="7337048" cy="7163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00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4904" y="502920"/>
            <a:ext cx="116037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цветовой модели RGB для кодирования одного пикселя используется 3 байта. Фотографию размером 2048×1536 пикселей сохранили в виде несжатого файла с использованием RGB-кодирования. Определите размер получившегося файла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3 Кбайт	 2) 3 Мбайт 	3) 9 Кбайт	 4) 9 Мбайт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						Решение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байта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24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						I = M*N*b;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2048 *1536 пикселей;					</a:t>
            </a:r>
            <a:r>
              <a:rPr lang="ru-RU" sz="2400" dirty="0"/>
              <a:t>						 </a:t>
            </a:r>
          </a:p>
          <a:p>
            <a:endParaRPr lang="ru-RU" sz="2400" dirty="0"/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Ответ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 ответ (9 Мбайт)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426208" y="4014216"/>
            <a:ext cx="4215384" cy="365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507992" y="2532888"/>
            <a:ext cx="27432" cy="29992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967266"/>
              </p:ext>
            </p:extLst>
          </p:nvPr>
        </p:nvGraphicFramePr>
        <p:xfrm>
          <a:off x="6634163" y="3636963"/>
          <a:ext cx="396875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Уравнение" r:id="rId3" imgW="2070000" imgH="393480" progId="Equation.3">
                  <p:embed/>
                </p:oleObj>
              </mc:Choice>
              <mc:Fallback>
                <p:oleObj name="Уравнение" r:id="rId3" imgW="20700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4163" y="3636963"/>
                        <a:ext cx="3968750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237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309</TotalTime>
  <Words>458</Words>
  <Application>Microsoft Office PowerPoint</Application>
  <PresentationFormat>Широкоэкранный</PresentationFormat>
  <Paragraphs>126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Tw Cen MT</vt:lpstr>
      <vt:lpstr>Капля</vt:lpstr>
      <vt:lpstr>Формула</vt:lpstr>
      <vt:lpstr>Уравнение</vt:lpstr>
      <vt:lpstr>Решение задач на тему  «Представление графической информации»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самостоятельного решения:</vt:lpstr>
      <vt:lpstr>Ответы</vt:lpstr>
      <vt:lpstr>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части 1 ЕГЭ по информатике на тему «Программирование»</dc:title>
  <dc:creator>Галина Богачева</dc:creator>
  <cp:lastModifiedBy>Галина Богачева</cp:lastModifiedBy>
  <cp:revision>30</cp:revision>
  <dcterms:created xsi:type="dcterms:W3CDTF">2015-11-27T18:51:15Z</dcterms:created>
  <dcterms:modified xsi:type="dcterms:W3CDTF">2015-11-28T21:09:45Z</dcterms:modified>
</cp:coreProperties>
</file>