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0" r:id="rId7"/>
    <p:sldId id="265" r:id="rId8"/>
    <p:sldId id="275" r:id="rId9"/>
    <p:sldId id="270" r:id="rId10"/>
    <p:sldId id="276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83" autoAdjust="0"/>
  </p:normalViewPr>
  <p:slideViewPr>
    <p:cSldViewPr>
      <p:cViewPr varScale="1">
        <p:scale>
          <a:sx n="72" d="100"/>
          <a:sy n="72" d="100"/>
        </p:scale>
        <p:origin x="-82" y="-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92DE-5DBC-4013-8116-35F71996941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6AAB-6BE5-4DC1-A49A-95BFA58E1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0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6AAB-6BE5-4DC1-A49A-95BFA58E137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3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6AAB-6BE5-4DC1-A49A-95BFA58E13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7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1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9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0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6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0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4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5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1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292D0-EAA4-45A8-A850-80CC702AF9C0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66D6-AA0F-475B-A986-6F4D8B34A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5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Путешествие к Черному морю</a:t>
            </a:r>
            <a:endParaRPr lang="ru-RU" dirty="0"/>
          </a:p>
        </p:txBody>
      </p:sp>
      <p:pic>
        <p:nvPicPr>
          <p:cNvPr id="4" name="Picture 4" descr="C:\Users\SUPER\Pictures\головинка\ВС Лазурный бере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53" y="764704"/>
            <a:ext cx="46805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49070" cy="2420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Почему здесь </a:t>
            </a:r>
            <a:r>
              <a:rPr lang="ru-RU" sz="2800" dirty="0"/>
              <a:t>зона </a:t>
            </a:r>
            <a:r>
              <a:rPr lang="ru-RU" sz="2800" dirty="0" smtClean="0"/>
              <a:t>субтропиков? Кавказские </a:t>
            </a:r>
            <a:r>
              <a:rPr lang="ru-RU" sz="2800" dirty="0"/>
              <a:t>горы прикрывают побережье тёплого Чёрного моря от холодных </a:t>
            </a:r>
            <a:r>
              <a:rPr lang="ru-RU" sz="2800" dirty="0" smtClean="0"/>
              <a:t>ветров </a:t>
            </a:r>
            <a:r>
              <a:rPr lang="ru-RU" sz="2800" dirty="0"/>
              <a:t>с </a:t>
            </a:r>
            <a:r>
              <a:rPr lang="ru-RU" sz="2800" dirty="0" smtClean="0"/>
              <a:t>севера. </a:t>
            </a:r>
            <a:r>
              <a:rPr lang="ru-RU" sz="2800" dirty="0"/>
              <a:t>Это </a:t>
            </a:r>
            <a:r>
              <a:rPr lang="ru-RU" sz="2800" dirty="0" smtClean="0"/>
              <a:t>единственное место </a:t>
            </a:r>
            <a:r>
              <a:rPr lang="ru-RU" sz="2800" dirty="0"/>
              <a:t>в России, где средние температуры зимних месяцев — положительные</a:t>
            </a:r>
            <a:r>
              <a:rPr lang="ru-RU" sz="2800" dirty="0" smtClean="0"/>
              <a:t>. А это – парк в г. Сочи.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UPER\Pictures\головинка\9ED5A5D9DA43-1-640x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536160" cy="45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3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Лето </a:t>
            </a:r>
            <a:r>
              <a:rPr lang="ru-RU" dirty="0" smtClean="0"/>
              <a:t>тут не </a:t>
            </a:r>
            <a:r>
              <a:rPr lang="ru-RU" dirty="0"/>
              <a:t>слишком жаркое для субтропического климата, но достаточно продолжительное и влажное. </a:t>
            </a:r>
            <a:r>
              <a:rPr lang="ru-RU" dirty="0" smtClean="0"/>
              <a:t>Вот </a:t>
            </a:r>
            <a:r>
              <a:rPr lang="ru-RU" dirty="0"/>
              <a:t>пальмы и бананы около нашей </a:t>
            </a:r>
            <a:r>
              <a:rPr lang="ru-RU" dirty="0" smtClean="0"/>
              <a:t>гостиницы.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SUPER\Pictures\головинка\Бананчи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1901"/>
            <a:ext cx="34058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UPER\Pictures\головинка\У пальм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2" y="2022630"/>
            <a:ext cx="34563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075240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А </a:t>
            </a:r>
            <a:r>
              <a:rPr lang="ru-RU" dirty="0" smtClean="0"/>
              <a:t>здесь –  </a:t>
            </a:r>
            <a:r>
              <a:rPr lang="ru-RU" dirty="0"/>
              <a:t>море в </a:t>
            </a:r>
            <a:r>
              <a:rPr lang="ru-RU" dirty="0" smtClean="0"/>
              <a:t>Головинке, где мы купались. Нам тут очень понравилось!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SUPER\Pictures\головинка\e99eac10f04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4467588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UPER\Pictures\головинка\Вол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78" y="1052736"/>
            <a:ext cx="4032448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70" y="267330"/>
            <a:ext cx="34563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-8496"/>
            <a:ext cx="50405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Когда мне было 5 лет мы всей семьёй летом на машине ездили на Чёрное море в посёлок Головинку около города Сочи. </a:t>
            </a:r>
            <a:r>
              <a:rPr lang="ru-RU" sz="3200" dirty="0"/>
              <a:t>Сейчас я посмотрел  по карте этот маршрут. Мы выехали из Рязани ещё затемно в направлении на  </a:t>
            </a:r>
            <a:r>
              <a:rPr lang="ru-RU" sz="3200" dirty="0" smtClean="0"/>
              <a:t>Ряжск </a:t>
            </a:r>
            <a:r>
              <a:rPr lang="ru-RU" sz="3200" dirty="0"/>
              <a:t>– Липецк – Воронеж. </a:t>
            </a:r>
            <a:r>
              <a:rPr lang="ru-RU" sz="3200" dirty="0" smtClean="0"/>
              <a:t>Здесь встали </a:t>
            </a:r>
            <a:r>
              <a:rPr lang="ru-RU" sz="3200" dirty="0"/>
              <a:t>на трассу </a:t>
            </a:r>
            <a:r>
              <a:rPr lang="ru-RU" sz="3200" dirty="0" smtClean="0"/>
              <a:t>М4 Воронеж – Ростов-на-Дону – Краснодар потом до Сочи.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73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dirty="0" smtClean="0"/>
              <a:t>До </a:t>
            </a:r>
            <a:r>
              <a:rPr lang="ru-RU" sz="3800" dirty="0"/>
              <a:t>Л</a:t>
            </a:r>
            <a:r>
              <a:rPr lang="ru-RU" sz="3800" dirty="0" smtClean="0"/>
              <a:t>ипецка видели </a:t>
            </a:r>
            <a:r>
              <a:rPr lang="ru-RU" sz="3800" dirty="0"/>
              <a:t>смешанные </a:t>
            </a:r>
            <a:r>
              <a:rPr lang="ru-RU" sz="3800" dirty="0" smtClean="0"/>
              <a:t>леса</a:t>
            </a:r>
            <a:r>
              <a:rPr lang="en-US" sz="3800" dirty="0" smtClean="0"/>
              <a:t>:</a:t>
            </a:r>
            <a:r>
              <a:rPr lang="ru-RU" sz="3800" dirty="0" smtClean="0"/>
              <a:t> сосны, берёзы, иногда с широколиственными деревьями –  дубами </a:t>
            </a:r>
            <a:r>
              <a:rPr lang="ru-RU" sz="3800" smtClean="0"/>
              <a:t>и клёнами </a:t>
            </a:r>
            <a:r>
              <a:rPr lang="ru-RU" sz="3800" dirty="0" smtClean="0"/>
              <a:t>.</a:t>
            </a:r>
            <a:endParaRPr lang="ru-RU" sz="3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SUPER\Pictures\головинка\x_c739ef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5450"/>
            <a:ext cx="8208912" cy="52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0"/>
            <a:ext cx="8787873" cy="9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После Воронежа </a:t>
            </a:r>
            <a:r>
              <a:rPr lang="ru-RU" dirty="0"/>
              <a:t>ехали среди </a:t>
            </a:r>
            <a:r>
              <a:rPr lang="ru-RU" dirty="0" smtClean="0"/>
              <a:t>полей, степей,  небольших городов  до Ростова-на-Дону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0"/>
            <a:ext cx="8401050" cy="10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 Ростове-на-Дону  ночевали. Это большой красивый город.</a:t>
            </a:r>
            <a:endParaRPr lang="ru-RU" dirty="0"/>
          </a:p>
        </p:txBody>
      </p:sp>
      <p:pic>
        <p:nvPicPr>
          <p:cNvPr id="9218" name="Picture 2" descr="C:\Users\SUPER\Pictures\головинка\7607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0728"/>
            <a:ext cx="85725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1925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Утром </a:t>
            </a:r>
            <a:r>
              <a:rPr lang="ru-RU" dirty="0" smtClean="0"/>
              <a:t> выехали по </a:t>
            </a:r>
            <a:r>
              <a:rPr lang="ru-RU" dirty="0"/>
              <a:t>трассе  М4 </a:t>
            </a:r>
            <a:r>
              <a:rPr lang="ru-RU" dirty="0" smtClean="0"/>
              <a:t> на Краснодар </a:t>
            </a:r>
            <a:r>
              <a:rPr lang="ru-RU" dirty="0"/>
              <a:t>– Горячий Ключ – </a:t>
            </a:r>
            <a:r>
              <a:rPr lang="ru-RU" dirty="0" smtClean="0"/>
              <a:t>Джубгу.  Уже видны небольшие горы.</a:t>
            </a:r>
            <a:endParaRPr lang="ru-RU" dirty="0"/>
          </a:p>
        </p:txBody>
      </p:sp>
      <p:pic>
        <p:nvPicPr>
          <p:cNvPr id="4098" name="Picture 2" descr="C:\Users\SUPER\Pictures\головинка\Трасса-М29-трасса-м-29-кавказ-федеральная-трасса-м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412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 Джубге </a:t>
            </a:r>
            <a:r>
              <a:rPr lang="ru-RU" dirty="0"/>
              <a:t>увидели Чёрное море! Потом вдоль берега моря в сторону Сочи до микрорайона Головинка.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3" name="Picture 1" descr="Дорога Джугба-Соч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"/>
            <a:ext cx="3384376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Дорога от посёлка Горячий Ключ до </a:t>
            </a:r>
            <a:r>
              <a:rPr lang="ru-RU" dirty="0" smtClean="0"/>
              <a:t>Головинки и Сочи </a:t>
            </a:r>
            <a:r>
              <a:rPr lang="ru-RU" dirty="0"/>
              <a:t>очень извилистая, а поэтому долгая. Она </a:t>
            </a:r>
            <a:r>
              <a:rPr lang="ru-RU" dirty="0" smtClean="0"/>
              <a:t>идёт </a:t>
            </a:r>
            <a:r>
              <a:rPr lang="ru-RU" dirty="0"/>
              <a:t>уже по </a:t>
            </a:r>
            <a:r>
              <a:rPr lang="ru-RU" dirty="0" smtClean="0"/>
              <a:t>  предгорью </a:t>
            </a:r>
            <a:r>
              <a:rPr lang="ru-RU" dirty="0"/>
              <a:t>Кавказа</a:t>
            </a:r>
            <a:r>
              <a:rPr lang="ru-RU" dirty="0" smtClean="0"/>
              <a:t>.  </a:t>
            </a:r>
            <a:r>
              <a:rPr lang="ru-RU" dirty="0"/>
              <a:t>Это место называется Черноморское побережье Кавказа. </a:t>
            </a:r>
          </a:p>
        </p:txBody>
      </p:sp>
      <p:pic>
        <p:nvPicPr>
          <p:cNvPr id="2050" name="Picture 2" descr="C:\Users\SUPER\Pictures\головинка\5585ce6921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384"/>
            <a:ext cx="8424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4824536" cy="6741368"/>
          </a:xfrm>
        </p:spPr>
        <p:txBody>
          <a:bodyPr>
            <a:noAutofit/>
          </a:bodyPr>
          <a:lstStyle/>
          <a:p>
            <a:pPr marL="0" lvl="1" indent="88900">
              <a:buNone/>
            </a:pPr>
            <a:r>
              <a:rPr lang="ru-RU" sz="3200" dirty="0" smtClean="0"/>
              <a:t>Итак, </a:t>
            </a:r>
            <a:r>
              <a:rPr lang="ru-RU" sz="3200" dirty="0"/>
              <a:t>о</a:t>
            </a:r>
            <a:r>
              <a:rPr lang="ru-RU" sz="3200" dirty="0" smtClean="0"/>
              <a:t>т </a:t>
            </a:r>
            <a:r>
              <a:rPr lang="ru-RU" sz="3200" dirty="0"/>
              <a:t>Рязани до Краснодара мы </a:t>
            </a:r>
            <a:r>
              <a:rPr lang="ru-RU" sz="3200" dirty="0" smtClean="0"/>
              <a:t>двигались по Восточно- Европейской  равнине:  пересекли зону смешанных и широколиственных лесов </a:t>
            </a:r>
            <a:r>
              <a:rPr lang="ru-RU" sz="3200" dirty="0"/>
              <a:t>(до </a:t>
            </a:r>
            <a:r>
              <a:rPr lang="ru-RU" sz="3200" dirty="0" smtClean="0"/>
              <a:t> Ряжска), лесостепи (до Воронежа) </a:t>
            </a:r>
            <a:r>
              <a:rPr lang="ru-RU" sz="3200" dirty="0"/>
              <a:t>и </a:t>
            </a:r>
            <a:r>
              <a:rPr lang="ru-RU" sz="3200" dirty="0" smtClean="0"/>
              <a:t>степи </a:t>
            </a:r>
            <a:r>
              <a:rPr lang="ru-RU" sz="3200" dirty="0"/>
              <a:t>(до </a:t>
            </a:r>
            <a:r>
              <a:rPr lang="ru-RU" sz="3200" dirty="0" smtClean="0"/>
              <a:t>Краснодара). Потом пересекли небольшую зону </a:t>
            </a:r>
            <a:r>
              <a:rPr lang="ru-RU" sz="3200" dirty="0"/>
              <a:t>высотной </a:t>
            </a:r>
            <a:r>
              <a:rPr lang="ru-RU" sz="3200" dirty="0" smtClean="0"/>
              <a:t>поясности (Кавказ) </a:t>
            </a:r>
            <a:r>
              <a:rPr lang="ru-RU" sz="3200" dirty="0"/>
              <a:t>и приехали </a:t>
            </a:r>
            <a:r>
              <a:rPr lang="ru-RU" sz="3200" dirty="0" smtClean="0"/>
              <a:t> на Чёрное море в субтропики</a:t>
            </a:r>
            <a:r>
              <a:rPr lang="ru-RU" sz="3200" dirty="0"/>
              <a:t>. </a:t>
            </a:r>
          </a:p>
        </p:txBody>
      </p:sp>
      <p:pic>
        <p:nvPicPr>
          <p:cNvPr id="6147" name="Picture 3" descr="C:\Users\SUPER\Pictures\головинка\1510673_BIG_0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-1107504"/>
            <a:ext cx="3381765" cy="90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UPER\Pictures\головинка\1510673_BIG_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547664"/>
            <a:ext cx="21700232" cy="160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303</Words>
  <Application>Microsoft Office PowerPoint</Application>
  <PresentationFormat>Экран (4:3)</PresentationFormat>
  <Paragraphs>15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 к Черному морю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</dc:creator>
  <cp:lastModifiedBy>1</cp:lastModifiedBy>
  <cp:revision>44</cp:revision>
  <dcterms:created xsi:type="dcterms:W3CDTF">2015-11-11T14:38:04Z</dcterms:created>
  <dcterms:modified xsi:type="dcterms:W3CDTF">2015-11-27T10:29:26Z</dcterms:modified>
</cp:coreProperties>
</file>