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75" r:id="rId4"/>
    <p:sldId id="276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6E10FB8-C137-44FC-8ECE-A11504956ECF}">
          <p14:sldIdLst>
            <p14:sldId id="257"/>
            <p14:sldId id="258"/>
            <p14:sldId id="275"/>
            <p14:sldId id="276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FF00"/>
    <a:srgbClr val="99FF99"/>
    <a:srgbClr val="15CD45"/>
    <a:srgbClr val="5CE269"/>
    <a:srgbClr val="9AF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88" d="100"/>
          <a:sy n="88" d="100"/>
        </p:scale>
        <p:origin x="-806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436DD-654A-4D8F-88BE-15400BF3CC5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7C78-F284-4496-983F-0FF9D36C9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5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7C78-F284-4496-983F-0FF9D36C923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6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EEAE5F-3F12-46A9-8230-C8950848DF9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9C08629-0399-4B90-80DD-70030C0E1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5341851" cy="9244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7200" b="1" u="sng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Природа</a:t>
            </a:r>
            <a:endParaRPr lang="ru-RU" sz="7200" b="1" u="sng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564" y="2389453"/>
            <a:ext cx="324036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u="sng" dirty="0" smtClean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живая</a:t>
            </a:r>
            <a:endParaRPr lang="ru-RU" sz="6000" b="1" u="sng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0770" y="2389453"/>
            <a:ext cx="3524169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u="sng" dirty="0" smtClean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неживая</a:t>
            </a:r>
            <a:endParaRPr lang="ru-RU" sz="6000" b="1" u="sng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1590" y="3587290"/>
            <a:ext cx="2772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животные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растения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грибы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3614" y="3610986"/>
            <a:ext cx="2808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вода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воздух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солнце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другие…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578446" y="1492088"/>
            <a:ext cx="973774" cy="864096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699792" y="1492088"/>
            <a:ext cx="720080" cy="86409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43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7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Живая природа</a:t>
            </a:r>
            <a:endParaRPr lang="ru-RU" sz="7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03" y="1628800"/>
            <a:ext cx="2966334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Царство</a:t>
            </a:r>
          </a:p>
          <a:p>
            <a:pPr algn="ctr"/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растений</a:t>
            </a:r>
            <a:endParaRPr lang="ru-RU" sz="4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628800"/>
            <a:ext cx="2867713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Царство</a:t>
            </a:r>
          </a:p>
          <a:p>
            <a:pPr algn="ctr"/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животных</a:t>
            </a:r>
            <a:endParaRPr lang="ru-RU" sz="4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1628800"/>
            <a:ext cx="2484124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Царство</a:t>
            </a:r>
          </a:p>
          <a:p>
            <a:pPr algn="ctr"/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грибов</a:t>
            </a:r>
            <a:endParaRPr lang="ru-RU" sz="4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329" y="3363382"/>
            <a:ext cx="2763682" cy="3324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442" y="3331592"/>
            <a:ext cx="2714556" cy="33878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11660" y="3331593"/>
            <a:ext cx="2666624" cy="335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Прямая со стрелкой 11"/>
          <p:cNvCxnSpPr/>
          <p:nvPr/>
        </p:nvCxnSpPr>
        <p:spPr>
          <a:xfrm flipH="1">
            <a:off x="1835696" y="1340768"/>
            <a:ext cx="446227" cy="14401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81720" y="1268760"/>
            <a:ext cx="0" cy="28803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258356" y="1268760"/>
            <a:ext cx="360040" cy="21602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7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680" y="260648"/>
            <a:ext cx="8923545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Грибница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 подземная часть гриба. Она всасывает из почвы воду с растворёнными в ней минеральными солями.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23728" y="2924944"/>
            <a:ext cx="4650870" cy="34656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9868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1920" y="-675456"/>
            <a:ext cx="50007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lnSpc>
                <a:spcPct val="150000"/>
              </a:lnSpc>
            </a:pP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 indent="457200">
              <a:lnSpc>
                <a:spcPct val="150000"/>
              </a:lnSpc>
            </a:pP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 indent="457200">
              <a:lnSpc>
                <a:spcPct val="150000"/>
              </a:lnSpc>
            </a:pP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 indent="457200" algn="r"/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Нити грибницы срастаются с корнями деревьев и </a:t>
            </a:r>
            <a:r>
              <a:rPr lang="ru-RU" sz="36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помогают им всасывать из почвы воду и соли. </a:t>
            </a:r>
            <a:endParaRPr lang="ru-RU" sz="3200" b="1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-1837"/>
          <a:stretch/>
        </p:blipFill>
        <p:spPr>
          <a:xfrm>
            <a:off x="68953" y="908720"/>
            <a:ext cx="3915893" cy="26393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403648" y="47526"/>
            <a:ext cx="7449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r"/>
            <a:r>
              <a:rPr lang="ru-RU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Многие грибы в лесу тесно связаны с деревьями.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979230"/>
            <a:ext cx="90730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sz="36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Взамен грибы получают от растений те питательные вещества</a:t>
            </a:r>
            <a:r>
              <a:rPr lang="ru-RU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которые растения производят на свету.</a:t>
            </a:r>
          </a:p>
          <a:p>
            <a:pPr lvl="0" indent="457200"/>
            <a:r>
              <a:rPr lang="ru-RU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Так грибы и деревья помогают друг другу!</a:t>
            </a:r>
          </a:p>
        </p:txBody>
      </p:sp>
    </p:spTree>
    <p:extLst>
      <p:ext uri="{BB962C8B-B14F-4D97-AF65-F5344CB8AC3E}">
        <p14:creationId xmlns:p14="http://schemas.microsoft.com/office/powerpoint/2010/main" val="5996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8847" y="188640"/>
            <a:ext cx="6624736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Строение шляпочного гриба</a:t>
            </a:r>
            <a:endParaRPr lang="ru-RU" sz="5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7591278" cy="4567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545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pring">
  <a:themeElements>
    <a:clrScheme name="Другая 7">
      <a:dk1>
        <a:srgbClr val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D9F3AC"/>
      </a:accent3>
      <a:accent4>
        <a:srgbClr val="9DE128"/>
      </a:accent4>
      <a:accent5>
        <a:srgbClr val="F489CF"/>
      </a:accent5>
      <a:accent6>
        <a:srgbClr val="B56FF4"/>
      </a:accent6>
      <a:hlink>
        <a:srgbClr val="00000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90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Природа</vt:lpstr>
      <vt:lpstr>Живая природа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Ксюша</dc:creator>
  <cp:lastModifiedBy>Константин</cp:lastModifiedBy>
  <cp:revision>66</cp:revision>
  <dcterms:created xsi:type="dcterms:W3CDTF">2013-11-27T07:01:30Z</dcterms:created>
  <dcterms:modified xsi:type="dcterms:W3CDTF">2015-11-18T14:44:34Z</dcterms:modified>
</cp:coreProperties>
</file>