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C13F-CE3D-4D7A-96A1-ABF6B144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0890-F1AB-4B7B-A975-553C7C046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026-6CBF-4C7B-89F6-95FED2F8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6F09-0630-4D87-AA02-B2FEE427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7547-DDB5-41C6-B384-1CD543E6A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F7AC-3F7F-4AD6-A43F-7FFB545AE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C603-8833-4D9F-A1D9-C14CFE6B0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429F9-37D3-473D-98D9-A68D53708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6986-B664-4A09-B785-E151B7B9B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F2D3-DA24-4995-B307-FE6B30C5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C6B437-23F0-4988-830F-915E3C5C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55307-CA5D-4E6D-8AFA-41549D320A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  <p:sndAc>
      <p:stSnd>
        <p:snd r:embed="rId13" name="levelup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852738"/>
            <a:ext cx="7772400" cy="100806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Итоговый тест за 1 полугодие</a:t>
            </a:r>
            <a:endParaRPr lang="ru-RU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98583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Вариант 1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2" name="Picture 4" descr="тес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39" y="1412875"/>
            <a:ext cx="3312369" cy="719981"/>
          </a:xfrm>
          <a:prstGeom prst="rect">
            <a:avLst/>
          </a:prstGeom>
          <a:noFill/>
        </p:spPr>
      </p:pic>
      <p:pic>
        <p:nvPicPr>
          <p:cNvPr id="2053" name="Picture 5" descr="Безимени-1кук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734050"/>
            <a:ext cx="576262" cy="56356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 кого из животных есть мантия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Моллюски 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Ракообразные 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Паукообразные 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Черви 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 каких животных личинка проходит стадию куколки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040" y="2564904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Жуки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Черви 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Раки 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Пауки 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Для кого характерно и бесполое и половое размножение</a:t>
            </a:r>
            <a:endParaRPr lang="ru-RU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68" y="42930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Инфузория-туфелька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576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err="1" smtClean="0"/>
              <a:t>Планария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Речной рак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Черный таракан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каком органоиде клетки происходит синтез белка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Рибосома 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Митохондрия 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Хромосома 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Лизосома 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Какая ткань состоит из вытянутых клеток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584" y="4365104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Мышечная  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99592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Эпителиальная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Соединительная 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Нервная 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 называется наука, изучающая поведение животных</a:t>
            </a:r>
            <a:endParaRPr lang="ru-R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564904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Этология 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Зоология 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Морфология 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mtClean="0"/>
              <a:t>Генетика 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 flipH="1">
            <a:off x="10620671" y="3356992"/>
            <a:ext cx="288031" cy="350100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  <p:pic>
        <p:nvPicPr>
          <p:cNvPr id="5125" name="Picture 5" descr="тест-окончен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204864"/>
            <a:ext cx="2954305" cy="16887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5126" name="Picture 6" descr="Безимени-1кук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5516563"/>
            <a:ext cx="576262" cy="563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74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Поток</vt:lpstr>
      <vt:lpstr>Итоговый тест за 1 полугодие</vt:lpstr>
      <vt:lpstr>У кого из животных есть мантия</vt:lpstr>
      <vt:lpstr>У каких животных личинка проходит стадию куколки</vt:lpstr>
      <vt:lpstr>Для кого характерно и бесполое и половое размножение</vt:lpstr>
      <vt:lpstr>В каком органоиде клетки происходит синтез белка</vt:lpstr>
      <vt:lpstr>Какая ткань состоит из вытянутых клеток</vt:lpstr>
      <vt:lpstr>Как называется наука, изучающая поведение животных</vt:lpstr>
      <vt:lpstr>Слайд 8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впрвап</cp:lastModifiedBy>
  <cp:revision>9</cp:revision>
  <dcterms:created xsi:type="dcterms:W3CDTF">2011-07-02T08:32:27Z</dcterms:created>
  <dcterms:modified xsi:type="dcterms:W3CDTF">2015-11-23T18:20:53Z</dcterms:modified>
</cp:coreProperties>
</file>