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0000FF"/>
    <a:srgbClr val="000066"/>
    <a:srgbClr val="FF99CC"/>
    <a:srgbClr val="2057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2DD-1DBE-4691-9AA3-8366B8B4049B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1DAC4-0161-4387-848D-972A0AAB6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3D1E-391D-4EB5-9329-264B4D0D66DB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9763E-294A-44CC-A05E-36BDDA4B8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047C7-AE99-40D6-A03B-481632C2F00F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0ECC-BF7D-446D-AF61-724051CAA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EC4D-4B19-4E66-A56C-BADB79374249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0B603-0843-4629-9D04-43014928A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0CA6-78B5-4260-8A39-F5B55CFAC748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AAC69-79C4-4501-B414-B9A5EEDE7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94B9-44A5-4D2E-BD7D-E216AEE6E1CF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0DFF-BBD4-49F0-88AF-8B39AB2C2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21ACE-AA92-4FC3-99AB-406C06F11CD2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D2818-76C6-4A50-A4F8-3CA754A66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3253-24B0-49B2-A00D-21F0C5E2860C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1CC5C-F875-4935-8244-7E9E53AC9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50D7F-0031-4DA0-A7F9-818801275276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2D86C-CF04-4BF5-9899-708197107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65A5-834A-4972-835C-9536082C5298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12F9-357D-4AD7-9763-ABDDA5373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3FBA7-2EC8-4DF9-AD07-D163A490C289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89419-F53A-4629-A1A4-29BC2A41F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D2AAD7-C112-4BAE-A69D-A2741D14B05A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9BB813-5EA7-4908-8CE3-FAEC4186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296988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C00000"/>
                </a:solidFill>
              </a:rPr>
              <a:t>Мир детям всего мира!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800" smtClean="0"/>
              <a:t>Урок мира</a:t>
            </a:r>
          </a:p>
          <a:p>
            <a:pPr algn="ctr" eaLnBrk="1" hangingPunct="1">
              <a:buFont typeface="Arial" charset="0"/>
              <a:buNone/>
            </a:pPr>
            <a:r>
              <a:rPr lang="ru-RU" sz="4800" smtClean="0"/>
              <a:t>1 класс</a:t>
            </a:r>
          </a:p>
        </p:txBody>
      </p:sp>
      <p:pic>
        <p:nvPicPr>
          <p:cNvPr id="13315" name="Picture 2" descr="F:\NvKZN-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789363"/>
            <a:ext cx="29527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F:\NvKZN-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89363"/>
            <a:ext cx="30972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ыставка рисунков Нет войне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6463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:\1367426016_pust-vsegda-budet-sol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7164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:\dove-268491_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0"/>
            <a:ext cx="44275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:\motivator-34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500438"/>
            <a:ext cx="44275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3300"/>
                </a:solidFill>
              </a:rPr>
              <a:t>1сентября-День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Не жарким солнышком согреты.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Леса ещё листвой одеты,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 всех детей в руках букеты,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День хоть и грустный, но весёлый,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Грустишь ты: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-До свидания, лето!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 радуешься: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-Здравствуй, школа!</a:t>
            </a:r>
            <a:endParaRPr lang="ru-RU" dirty="0"/>
          </a:p>
        </p:txBody>
      </p:sp>
      <p:pic>
        <p:nvPicPr>
          <p:cNvPr id="14339" name="Picture 2" descr="F:\Bankoboev.Ru_osennii_les_i_svezhie_vshody_na_p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789363"/>
            <a:ext cx="41767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осенний-л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340768"/>
            <a:ext cx="159747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Здравствуй, школа!</a:t>
            </a:r>
          </a:p>
        </p:txBody>
      </p:sp>
      <p:pic>
        <p:nvPicPr>
          <p:cNvPr id="2050" name="Picture 2" descr="F:\1sentyabrya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1556792"/>
            <a:ext cx="597666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1 сентября- День мира</a:t>
            </a:r>
          </a:p>
        </p:txBody>
      </p:sp>
      <p:sp>
        <p:nvSpPr>
          <p:cNvPr id="16386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Мир строит, война разрушает.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Мир на планете- счастливы дети.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Дружно за мир стоять- войне не бывать</a:t>
            </a:r>
          </a:p>
        </p:txBody>
      </p:sp>
      <p:pic>
        <p:nvPicPr>
          <p:cNvPr id="16387" name="Picture 2" descr="F:\DSC01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73463"/>
            <a:ext cx="38877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:\p2050185_ejw_1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573463"/>
            <a:ext cx="37449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Флаг</a:t>
            </a:r>
            <a:r>
              <a:rPr lang="ru-RU" smtClean="0"/>
              <a:t> </a:t>
            </a:r>
            <a:r>
              <a:rPr lang="ru-RU" sz="4800" smtClean="0">
                <a:solidFill>
                  <a:srgbClr val="FF0000"/>
                </a:solidFill>
              </a:rPr>
              <a:t>России</a:t>
            </a:r>
          </a:p>
        </p:txBody>
      </p:sp>
      <p:pic>
        <p:nvPicPr>
          <p:cNvPr id="17410" name="Picture 2" descr="F:\i-flag-hor-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628775"/>
            <a:ext cx="6264275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913"/>
            <a:ext cx="3008313" cy="6477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0000FF"/>
                </a:solidFill>
              </a:rPr>
              <a:t>Голубь мира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052513"/>
            <a:ext cx="3008313" cy="507365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Это птичка-невеличка,</a:t>
            </a:r>
          </a:p>
          <a:p>
            <a:pPr algn="ctr" eaLnBrk="1" hangingPunct="1"/>
            <a:r>
              <a:rPr lang="ru-RU" sz="3600" smtClean="0"/>
              <a:t>В </a:t>
            </a:r>
            <a:r>
              <a:rPr lang="ru-RU" sz="4000" smtClean="0"/>
              <a:t>городах</a:t>
            </a:r>
            <a:r>
              <a:rPr lang="ru-RU" sz="3600" smtClean="0"/>
              <a:t> живёт.</a:t>
            </a:r>
          </a:p>
          <a:p>
            <a:pPr algn="ctr" eaLnBrk="1" hangingPunct="1"/>
            <a:r>
              <a:rPr lang="ru-RU" sz="3600" smtClean="0"/>
              <a:t>Крошек ей насыплешь-</a:t>
            </a:r>
          </a:p>
          <a:p>
            <a:pPr algn="ctr" eaLnBrk="1" hangingPunct="1"/>
            <a:r>
              <a:rPr lang="ru-RU" sz="3600" smtClean="0"/>
              <a:t>Воркует и клюёт.</a:t>
            </a:r>
          </a:p>
        </p:txBody>
      </p:sp>
      <p:pic>
        <p:nvPicPr>
          <p:cNvPr id="5122" name="Picture 2" descr="F:\3062669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404813"/>
            <a:ext cx="5111750" cy="5400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6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91513" cy="576262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CC0000"/>
                </a:solidFill>
              </a:rPr>
              <a:t>Слушайте!</a:t>
            </a:r>
          </a:p>
        </p:txBody>
      </p:sp>
      <p:sp>
        <p:nvSpPr>
          <p:cNvPr id="19458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908050"/>
            <a:ext cx="5627688" cy="5218113"/>
          </a:xfrm>
        </p:spPr>
        <p:txBody>
          <a:bodyPr/>
          <a:lstStyle/>
          <a:p>
            <a:pPr eaLnBrk="1" hangingPunct="1"/>
            <a:r>
              <a:rPr lang="ru-RU" sz="4000" smtClean="0"/>
              <a:t>Мамы, папы, </a:t>
            </a:r>
            <a:br>
              <a:rPr lang="ru-RU" sz="4000" smtClean="0"/>
            </a:br>
            <a:r>
              <a:rPr lang="ru-RU" sz="4000" smtClean="0"/>
              <a:t>все взрослые люди! </a:t>
            </a:r>
            <a:br>
              <a:rPr lang="ru-RU" sz="4000" smtClean="0"/>
            </a:br>
            <a:r>
              <a:rPr lang="ru-RU" sz="4000" smtClean="0"/>
              <a:t>Слушайте голос своих детей: </a:t>
            </a:r>
            <a:br>
              <a:rPr lang="ru-RU" sz="4000" smtClean="0"/>
            </a:br>
            <a:r>
              <a:rPr lang="ru-RU" sz="4000" smtClean="0"/>
              <a:t>Ядерных взрывов вовек пусть не будет, </a:t>
            </a:r>
            <a:br>
              <a:rPr lang="ru-RU" sz="4000" smtClean="0"/>
            </a:br>
            <a:r>
              <a:rPr lang="ru-RU" sz="4000" smtClean="0"/>
              <a:t>Путь войне преградите скорей!</a:t>
            </a:r>
          </a:p>
          <a:p>
            <a:pPr eaLnBrk="1" hangingPunct="1"/>
            <a:endParaRPr lang="ru-RU" smtClean="0"/>
          </a:p>
        </p:txBody>
      </p:sp>
      <p:pic>
        <p:nvPicPr>
          <p:cNvPr id="19459" name="Picture 2" descr="F:\ABo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2708275"/>
            <a:ext cx="2879725" cy="316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Слушайте!</a:t>
            </a:r>
          </a:p>
        </p:txBody>
      </p:sp>
      <p:sp>
        <p:nvSpPr>
          <p:cNvPr id="20482" name="Содержимое 5"/>
          <p:cNvSpPr>
            <a:spLocks noGrp="1"/>
          </p:cNvSpPr>
          <p:nvPr>
            <p:ph idx="1"/>
          </p:nvPr>
        </p:nvSpPr>
        <p:spPr>
          <a:xfrm>
            <a:off x="3851275" y="1341438"/>
            <a:ext cx="4835525" cy="5111750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3600" smtClean="0"/>
              <a:t>Нам нужен мир на голубой планете, </a:t>
            </a:r>
            <a:br>
              <a:rPr lang="ru-RU" sz="3600" smtClean="0"/>
            </a:br>
            <a:r>
              <a:rPr lang="ru-RU" sz="3600" smtClean="0"/>
              <a:t>Его хотят и взрослые, и дети. </a:t>
            </a:r>
            <a:br>
              <a:rPr lang="ru-RU" sz="3600" smtClean="0"/>
            </a:br>
            <a:r>
              <a:rPr lang="ru-RU" sz="3600" smtClean="0"/>
              <a:t>Им хочется, проснувшись на рассвете, </a:t>
            </a:r>
            <a:br>
              <a:rPr lang="ru-RU" sz="3600" smtClean="0"/>
            </a:br>
            <a:r>
              <a:rPr lang="ru-RU" sz="3600" smtClean="0"/>
              <a:t>Не вспоминать, не думать о войне.</a:t>
            </a:r>
          </a:p>
          <a:p>
            <a:pPr eaLnBrk="1" hangingPunct="1"/>
            <a:endParaRPr lang="ru-RU" sz="3600" smtClean="0"/>
          </a:p>
        </p:txBody>
      </p:sp>
      <p:pic>
        <p:nvPicPr>
          <p:cNvPr id="20483" name="Picture 2" descr="F:\2580738686956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41767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Слушайте!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Нам нужен</a:t>
            </a:r>
            <a:r>
              <a:rPr lang="ru-RU" smtClean="0">
                <a:solidFill>
                  <a:srgbClr val="CC0000"/>
                </a:solidFill>
              </a:rPr>
              <a:t> мир</a:t>
            </a:r>
            <a:r>
              <a:rPr lang="ru-RU" smtClean="0"/>
              <a:t>, чтоб строить города, </a:t>
            </a:r>
            <a:br>
              <a:rPr lang="ru-RU" smtClean="0"/>
            </a:br>
            <a:r>
              <a:rPr lang="ru-RU" smtClean="0"/>
              <a:t>Сажать деревья и работать в поле. </a:t>
            </a:r>
            <a:br>
              <a:rPr lang="ru-RU" smtClean="0"/>
            </a:br>
            <a:r>
              <a:rPr lang="ru-RU" smtClean="0"/>
              <a:t>Его хотят все люди доброй воли. </a:t>
            </a:r>
            <a:br>
              <a:rPr lang="ru-RU" smtClean="0"/>
            </a:br>
            <a:r>
              <a:rPr lang="ru-RU" smtClean="0">
                <a:solidFill>
                  <a:srgbClr val="CC0000"/>
                </a:solidFill>
              </a:rPr>
              <a:t>Нам нужен мир навеки! Навсегда!</a:t>
            </a:r>
          </a:p>
          <a:p>
            <a:pPr eaLnBrk="1" hangingPunct="1"/>
            <a:endParaRPr lang="ru-RU" smtClean="0"/>
          </a:p>
        </p:txBody>
      </p:sp>
      <p:pic>
        <p:nvPicPr>
          <p:cNvPr id="21507" name="Picture 2" descr="F:\sadim-derev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789363"/>
            <a:ext cx="46085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144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Georgia</vt:lpstr>
      <vt:lpstr>Calibri</vt:lpstr>
      <vt:lpstr>Тема Office</vt:lpstr>
      <vt:lpstr>Мир детям всего мира!</vt:lpstr>
      <vt:lpstr>1сентября-День Знаний</vt:lpstr>
      <vt:lpstr>Здравствуй, школа!</vt:lpstr>
      <vt:lpstr>1 сентября- День мира</vt:lpstr>
      <vt:lpstr>Флаг России</vt:lpstr>
      <vt:lpstr>Голубь мира</vt:lpstr>
      <vt:lpstr>Слушайте!</vt:lpstr>
      <vt:lpstr>Слушайте!</vt:lpstr>
      <vt:lpstr>Слушайте!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детям всего мира!</dc:title>
  <dc:creator>enot</dc:creator>
  <cp:lastModifiedBy>Анатолий</cp:lastModifiedBy>
  <cp:revision>47</cp:revision>
  <dcterms:created xsi:type="dcterms:W3CDTF">2014-10-10T12:24:14Z</dcterms:created>
  <dcterms:modified xsi:type="dcterms:W3CDTF">2015-08-31T20:34:07Z</dcterms:modified>
</cp:coreProperties>
</file>