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8" r:id="rId4"/>
    <p:sldId id="265" r:id="rId5"/>
    <p:sldId id="267" r:id="rId6"/>
    <p:sldId id="266" r:id="rId7"/>
    <p:sldId id="262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071538" y="357166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комбинированного вида № 38 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Лесовичок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428868"/>
            <a:ext cx="72866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«Нетрадиционная техника 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торцевание»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250033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4. Торцом ставим палочку с накрученной трубочкой </a:t>
            </a:r>
            <a:r>
              <a:rPr lang="ru-RU" dirty="0" smtClean="0"/>
              <a:t>на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ru-RU" dirty="0" smtClean="0"/>
              <a:t>силуэт и только после этого вынимаем палочку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3174" y="3429000"/>
            <a:ext cx="4686308" cy="29900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357454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5</a:t>
            </a:r>
            <a:r>
              <a:rPr lang="ru-RU" dirty="0" smtClean="0"/>
              <a:t>. Следующую торцовочку плотненько ставим рядом с предыдущей, и т.д., пока весь силуэт не будет заторцован.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8700" y="3214686"/>
            <a:ext cx="4543432" cy="2880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 вот, что получается</a:t>
            </a:r>
            <a:endParaRPr lang="ru-RU" dirty="0"/>
          </a:p>
        </p:txBody>
      </p:sp>
      <p:pic>
        <p:nvPicPr>
          <p:cNvPr id="4" name="Содержимое 3" descr="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000240"/>
            <a:ext cx="3714776" cy="3197229"/>
          </a:xfrm>
        </p:spPr>
      </p:pic>
      <p:pic>
        <p:nvPicPr>
          <p:cNvPr id="5" name="Рисунок 4" descr="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3786190"/>
            <a:ext cx="3714776" cy="259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jp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28604"/>
            <a:ext cx="3643338" cy="3824305"/>
          </a:xfrm>
          <a:prstGeom prst="rect">
            <a:avLst/>
          </a:prstGeom>
        </p:spPr>
      </p:pic>
      <p:pic>
        <p:nvPicPr>
          <p:cNvPr id="3" name="Рисунок 2" descr="7.jpg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3000372"/>
            <a:ext cx="4214842" cy="33861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.jp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500042"/>
            <a:ext cx="3500462" cy="3286148"/>
          </a:xfrm>
          <a:prstGeom prst="rect">
            <a:avLst/>
          </a:prstGeom>
        </p:spPr>
      </p:pic>
      <p:pic>
        <p:nvPicPr>
          <p:cNvPr id="3" name="Рисунок 2" descr="8.jpg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3286124"/>
            <a:ext cx="3405195" cy="3105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.jp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28604"/>
            <a:ext cx="4019569" cy="3286148"/>
          </a:xfrm>
          <a:prstGeom prst="rect">
            <a:avLst/>
          </a:prstGeom>
        </p:spPr>
      </p:pic>
      <p:pic>
        <p:nvPicPr>
          <p:cNvPr id="3" name="Рисунок 2" descr="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3143248"/>
            <a:ext cx="4038611" cy="32766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внимание! Желаю вам творческих успехов!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071538" y="357166"/>
            <a:ext cx="71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428868"/>
            <a:ext cx="7286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5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1000109"/>
            <a:ext cx="6786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571480"/>
            <a:ext cx="6715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Хочу я подарить ВАМ, в холодный зимний вечер,</a:t>
            </a:r>
          </a:p>
          <a:p>
            <a:pPr algn="ctr"/>
            <a:r>
              <a:rPr lang="ru-RU" sz="3600" dirty="0" smtClean="0"/>
              <a:t>цветочную полянку, немножечко тепла,</a:t>
            </a:r>
          </a:p>
          <a:p>
            <a:pPr algn="ctr"/>
            <a:r>
              <a:rPr lang="ru-RU" sz="3600" dirty="0" smtClean="0"/>
              <a:t>а если захотите, то сделаете то же...</a:t>
            </a:r>
          </a:p>
          <a:p>
            <a:pPr algn="ctr"/>
            <a:r>
              <a:rPr lang="ru-RU" sz="3600" dirty="0" smtClean="0"/>
              <a:t>Сейчас я расскажу ВАМ с чего же начинать...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928662" y="928670"/>
            <a:ext cx="72866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Торцевание </a:t>
            </a:r>
            <a:r>
              <a:rPr lang="ru-RU" sz="2800" dirty="0" smtClean="0"/>
              <a:t>– это один из видов продуктивной деятельности – техника изготовления объемных поделок из бумаги. Это вид бумажного конструирования – искусство </a:t>
            </a:r>
            <a:r>
              <a:rPr lang="ru-RU" sz="2800" dirty="0" err="1" smtClean="0"/>
              <a:t>бумагокручения</a:t>
            </a:r>
            <a:r>
              <a:rPr lang="ru-RU" sz="2800" dirty="0" smtClean="0"/>
              <a:t>, при котором с помощью наклеивания на шаблон или основу  скрученных кусочков бумаги – трубочек - </a:t>
            </a:r>
            <a:r>
              <a:rPr lang="ru-RU" sz="2800" dirty="0" err="1" smtClean="0"/>
              <a:t>торцовочек</a:t>
            </a:r>
            <a:r>
              <a:rPr lang="ru-RU" sz="2800" dirty="0" smtClean="0"/>
              <a:t> создаются объемные махровые композиции: картины, панно, мозаики, открытки и т.д.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28662" y="567243"/>
            <a:ext cx="771530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Существуют два вида торцевания: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бумаге (торцовки приклеивают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4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бумагу - основу);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пластилине (торцовками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выкладывается основа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 пластилина).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" y="0"/>
            <a:ext cx="9144000" cy="680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Торцевание на пластилине бывает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S Mincho" pitchFamily="49" charset="-128"/>
              </a:rPr>
              <a:t>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контурное (торцовки выкладываются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контуру изображения, не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заполняя внутреннее пространство);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S Mincho" pitchFamily="49" charset="-128"/>
              </a:rPr>
              <a:t>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плоскостное (торцовки располагаются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плотно друг к другу по всей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поверхности заготовки);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S Mincho" pitchFamily="49" charset="-128"/>
              </a:rPr>
              <a:t>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объёмное (торцовки приклеиваются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под разным углом наклона к поверхности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листа, что позволяет создать объёмное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изображение.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S Mincho" pitchFamily="49" charset="-128"/>
              </a:rPr>
              <a:t>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За основу торцевания на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пластилине берется изображение,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покрытое пластилином, или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объемная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фигура из пластилина.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42910" y="982177"/>
            <a:ext cx="707236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Оборудование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S Mincho" pitchFamily="49" charset="-128"/>
              </a:rPr>
              <a:t>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Креповая (гофрированная бумага)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или салфетки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S Mincho" pitchFamily="49" charset="-128"/>
              </a:rPr>
              <a:t>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Пластилин или клей ПВА (возможно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использование клея-карандаша)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S Mincho" pitchFamily="49" charset="-128"/>
              </a:rPr>
              <a:t>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Ножницы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S Mincho" pitchFamily="49" charset="-128"/>
              </a:rPr>
              <a:t>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Емкость для хранения бумажных заготовок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S Mincho" pitchFamily="49" charset="-128"/>
              </a:rPr>
              <a:t>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Стержни от шариковых или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гелевых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ручек,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или ватные палочки, или кисточки с тупым концом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Основа: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бархатная бумага, картон, объемные формы,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пенопласт, плотная бумага, форма из пластилина и т.д.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1.Из пластилина лепим силуэт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8700" y="2056606"/>
            <a:ext cx="6096000" cy="3952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14300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2. Нарезаем квадратиками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1 </a:t>
            </a:r>
            <a:r>
              <a:rPr lang="ru-RU" dirty="0" smtClean="0"/>
              <a:t>см гофрированную бумагу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8700" y="2094706"/>
            <a:ext cx="6096000" cy="3876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14300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3. На стержень или трубочку накручиваем квадратик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8700" y="2494756"/>
            <a:ext cx="6096000" cy="3076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</TotalTime>
  <Words>310</Words>
  <Application>Microsoft Office PowerPoint</Application>
  <PresentationFormat>Экран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 1.Из пластилина лепим силуэт  </vt:lpstr>
      <vt:lpstr>2. Нарезаем квадратиками  1 см гофрированную бумагу </vt:lpstr>
      <vt:lpstr>3. На стержень или трубочку накручиваем квадратик  </vt:lpstr>
      <vt:lpstr>4. Торцом ставим палочку с накрученной трубочкой на  силуэт и только после этого вынимаем палочку </vt:lpstr>
      <vt:lpstr>     5. Следующую торцовочку плотненько ставим рядом с предыдущей, и т.д., пока весь силуэт не будет заторцован. </vt:lpstr>
      <vt:lpstr>И вот, что получается</vt:lpstr>
      <vt:lpstr>Слайд 13</vt:lpstr>
      <vt:lpstr>Слайд 14</vt:lpstr>
      <vt:lpstr>Слайд 15</vt:lpstr>
      <vt:lpstr>Спасибо за внимание! Желаю вам творческих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</cp:revision>
  <dcterms:modified xsi:type="dcterms:W3CDTF">2014-03-09T15:48:56Z</dcterms:modified>
</cp:coreProperties>
</file>