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39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4121B-E257-4C74-9DD2-296E4147E26C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98D1B-B1E7-4131-956B-7B85CAE4DA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4121B-E257-4C74-9DD2-296E4147E26C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98D1B-B1E7-4131-956B-7B85CAE4DA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4121B-E257-4C74-9DD2-296E4147E26C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98D1B-B1E7-4131-956B-7B85CAE4DA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4121B-E257-4C74-9DD2-296E4147E26C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98D1B-B1E7-4131-956B-7B85CAE4DA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4121B-E257-4C74-9DD2-296E4147E26C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98D1B-B1E7-4131-956B-7B85CAE4DA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4121B-E257-4C74-9DD2-296E4147E26C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98D1B-B1E7-4131-956B-7B85CAE4DA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4121B-E257-4C74-9DD2-296E4147E26C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98D1B-B1E7-4131-956B-7B85CAE4DA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4121B-E257-4C74-9DD2-296E4147E26C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98D1B-B1E7-4131-956B-7B85CAE4DA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4121B-E257-4C74-9DD2-296E4147E26C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98D1B-B1E7-4131-956B-7B85CAE4DA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4121B-E257-4C74-9DD2-296E4147E26C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98D1B-B1E7-4131-956B-7B85CAE4DA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4121B-E257-4C74-9DD2-296E4147E26C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98D1B-B1E7-4131-956B-7B85CAE4DA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E4121B-E257-4C74-9DD2-296E4147E26C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D98D1B-B1E7-4131-956B-7B85CAE4DAF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28564" y="3643314"/>
            <a:ext cx="8715436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«Подарок маме мы с Осенью сделали сами»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0" y="0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МУНИЦИПАЛЬНОЕ БЮДЖЕТНОЕ  ДОШКОЛЬНОЕ ОБРАЗОВАТЕЛЬНОЕ УЧРЕЖДЕНИЕ ДЕТСКИЙ САД №3 ОБЩЕРАЗВИВАЮЩЕГО ВИДА С ПРИОРИТЕТНЫМ ОСУЩЕСТВЛЕНИЕМ ДЕЯТЕЛЬНОСТИ ПО ХУДОЖЕСТВЕННО-ЭСТЕТИЧЕСКОЛМУ НАПРАВЛЕНИЮ РАЗВИТИЯ ДЕТЕЙ ГОРОДА КУРЛОВО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(МБДОУ Д/С №3 Г.КУРЛОВО)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14546" y="550070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Воспитатель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I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квалификационной категории З.Г.Тростина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071934" y="6215082"/>
            <a:ext cx="8330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2015 г.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152"/>
            <a:ext cx="9179300" cy="6860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572132" y="214290"/>
            <a:ext cx="3286148" cy="435771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3429000"/>
            <a:ext cx="4286280" cy="321471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214290"/>
            <a:ext cx="5643570" cy="30003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Осень краски приготовила 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Золотые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, красные.</a:t>
            </a:r>
          </a:p>
          <a:p>
            <a:pPr algn="ctr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И листочки и цветы</a:t>
            </a:r>
          </a:p>
          <a:p>
            <a:pPr algn="ctr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Стали все </a:t>
            </a:r>
            <a:r>
              <a:rPr lang="ru-RU" sz="3200" b="1" dirty="0" err="1" smtClean="0">
                <a:solidFill>
                  <a:schemeClr val="accent2">
                    <a:lumMod val="50000"/>
                  </a:schemeClr>
                </a:solidFill>
              </a:rPr>
              <a:t>пректасные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11" name="Рисунок 10" descr="C:\Users\Администратор\AppData\Local\Temp\Rar$DIa0.167\20150911_113858-1.jpg"/>
          <p:cNvPicPr/>
          <p:nvPr/>
        </p:nvPicPr>
        <p:blipFill>
          <a:blip r:embed="rId3" cstate="print"/>
          <a:srcRect t="14575" b="22267"/>
          <a:stretch>
            <a:fillRect/>
          </a:stretch>
        </p:blipFill>
        <p:spPr bwMode="auto">
          <a:xfrm>
            <a:off x="357158" y="3571876"/>
            <a:ext cx="3929090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Users\Администратор\AppData\Local\Temp\Rar$DIa0.394\20150911_110902-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357166"/>
            <a:ext cx="3000396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285720" y="285728"/>
            <a:ext cx="5214974" cy="26432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Только эта красота,</a:t>
            </a:r>
          </a:p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Не надолго к нам пришла,</a:t>
            </a:r>
          </a:p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Как подует ветерок,</a:t>
            </a:r>
          </a:p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И на осыплется она.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643570" y="285728"/>
            <a:ext cx="3214710" cy="428628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3214686"/>
            <a:ext cx="4714908" cy="300039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C:\Users\Администратор\AppData\Local\Microsoft\Windows\Temporary Internet Files\Content.Word\20150911_11063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428604"/>
            <a:ext cx="2928958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Администратор\AppData\Local\Temp\Rar$DIa0.719\20150911_11051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3357562"/>
            <a:ext cx="4429156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1571604" y="285728"/>
            <a:ext cx="5643602" cy="4214842"/>
          </a:xfrm>
          <a:prstGeom prst="rect">
            <a:avLst/>
          </a:prstGeom>
          <a:solidFill>
            <a:schemeClr val="accent6">
              <a:lumMod val="75000"/>
            </a:schemeClr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 descr="C:\Users\Администратор\AppData\Local\Temp\Rar$DIa0.814\20151120_09375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428604"/>
            <a:ext cx="5357850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57158" y="4786322"/>
            <a:ext cx="8572560" cy="17002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Все подарки Осени, мы собрали дружно,</a:t>
            </a:r>
          </a:p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И теперь картины нам, просто сделать нужно.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 rot="20409854">
            <a:off x="1071538" y="357166"/>
            <a:ext cx="2714644" cy="3500462"/>
          </a:xfrm>
          <a:prstGeom prst="rect">
            <a:avLst/>
          </a:prstGeom>
          <a:solidFill>
            <a:schemeClr val="accent6">
              <a:lumMod val="75000"/>
            </a:schemeClr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000364" y="3786190"/>
            <a:ext cx="3571900" cy="285752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 rot="1075493">
            <a:off x="6006221" y="300052"/>
            <a:ext cx="2708763" cy="3521131"/>
          </a:xfrm>
          <a:prstGeom prst="rect">
            <a:avLst/>
          </a:prstGeom>
          <a:solidFill>
            <a:schemeClr val="accent6">
              <a:lumMod val="75000"/>
            </a:schemeClr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" name="Рисунок 7" descr="C:\Users\Администратор\AppData\Local\Temp\Rar$DIa1.419\20151116_16165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385709">
            <a:off x="1195393" y="535162"/>
            <a:ext cx="2428892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Администратор\AppData\Local\Temp\Rar$DIa0.544\20151116_16172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127728">
            <a:off x="6141706" y="483827"/>
            <a:ext cx="2378641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Администратор\AppData\Local\Temp\Rar$DIa0.070\20151116_16182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43240" y="3929066"/>
            <a:ext cx="3357586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357158" y="214290"/>
            <a:ext cx="3714776" cy="27860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Мы  художниками 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стали,</a:t>
            </a:r>
            <a:endParaRPr lang="ru-RU" sz="32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И 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картины мы создали.</a:t>
            </a:r>
          </a:p>
          <a:p>
            <a:pPr algn="ctr"/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57686" y="214290"/>
            <a:ext cx="2214578" cy="285752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429388" y="3571876"/>
            <a:ext cx="2286016" cy="285752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571868" y="3571876"/>
            <a:ext cx="2286016" cy="285752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28596" y="3500438"/>
            <a:ext cx="2428892" cy="285752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1" name="Рисунок 10" descr="C:\Users\Администратор\AppData\Local\Temp\Rar$DIa0.587\20151112_11442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285728"/>
            <a:ext cx="1979270" cy="2639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6715140" y="214290"/>
            <a:ext cx="2214578" cy="285752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3" name="Рисунок 12" descr="C:\Users\Администратор\AppData\Local\Temp\Rar$DIa0.908\20151112_11454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16" y="357166"/>
            <a:ext cx="1978564" cy="2638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C:\Users\Администратор\AppData\Local\Temp\Rar$DIa0.235\20151112_11445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3643314"/>
            <a:ext cx="2143140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C:\Users\Администратор\AppData\Local\Temp\Rar$DIa0.614\20151112_114635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14744" y="3714752"/>
            <a:ext cx="200026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C:\Users\Администратор\AppData\Local\Temp\Rar$DIa0.419\20151112_114748-1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72264" y="3714752"/>
            <a:ext cx="200026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500034" y="928670"/>
            <a:ext cx="8286808" cy="542928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 descr="C:\Users\Администратор\AppData\Local\Temp\Rar$DIa0.689\20151112_114950-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071546"/>
            <a:ext cx="7929618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5715008" y="357166"/>
            <a:ext cx="2643206" cy="3143272"/>
          </a:xfrm>
          <a:prstGeom prst="rect">
            <a:avLst/>
          </a:prstGeom>
          <a:solidFill>
            <a:schemeClr val="accent6">
              <a:lumMod val="75000"/>
            </a:schemeClr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214942" y="3929066"/>
            <a:ext cx="3286148" cy="2428892"/>
          </a:xfrm>
          <a:prstGeom prst="rect">
            <a:avLst/>
          </a:prstGeom>
          <a:solidFill>
            <a:schemeClr val="accent6">
              <a:lumMod val="75000"/>
            </a:schemeClr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3786190"/>
            <a:ext cx="3357586" cy="250033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 descr="C:\Users\Администратор\AppData\Local\Temp\Rar$DIa0.151\20151120_07561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428604"/>
            <a:ext cx="2357454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Администратор\AppData\Local\Temp\Rar$DIa0.283\20151119_17065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3929066"/>
            <a:ext cx="3143272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Администратор\AppData\Local\Temp\Rar$DIa0.285\20151119_161847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57818" y="4071942"/>
            <a:ext cx="3000396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0" y="500042"/>
            <a:ext cx="5572132" cy="2928958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И картины 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эти,</a:t>
            </a:r>
          </a:p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М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ы 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подарим мамам.</a:t>
            </a:r>
          </a:p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С праздником поздравим,</a:t>
            </a:r>
          </a:p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Счастья 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пожелаем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!</a:t>
            </a:r>
          </a:p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642910" y="3714752"/>
            <a:ext cx="8143932" cy="785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accent6">
                    <a:lumMod val="50000"/>
                  </a:schemeClr>
                </a:solidFill>
              </a:rPr>
              <a:t>Спасибо за внимание!</a:t>
            </a:r>
            <a:endParaRPr lang="ru-RU" sz="54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128</Words>
  <Application>Microsoft Office PowerPoint</Application>
  <PresentationFormat>Экран (4:3)</PresentationFormat>
  <Paragraphs>22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DNA7 X86</dc:creator>
  <cp:lastModifiedBy>DNA7 X86</cp:lastModifiedBy>
  <cp:revision>16</cp:revision>
  <dcterms:created xsi:type="dcterms:W3CDTF">2015-11-21T17:49:56Z</dcterms:created>
  <dcterms:modified xsi:type="dcterms:W3CDTF">2015-11-22T18:52:11Z</dcterms:modified>
</cp:coreProperties>
</file>