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B4E2B9-1F88-4CB8-91CC-882ADF0B769A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C74594-6839-486C-A07C-1D82BDA40C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away.php?to=http://www.foxyface.ru/deti/zagadki-o-sporte-dlya-detei" TargetMode="External"/><Relationship Id="rId2" Type="http://schemas.openxmlformats.org/officeDocument/2006/relationships/hyperlink" Target="http://vk.com/away.php?to=http://zanimatika.narod.ru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k.com/away.php?to=http://www.google.ru/search?hl=ru&amp;redir_esc=&amp;client=ms-android-sonymobile&amp;source=android-launcher-widget&amp;v=141400000&amp;qsubts=1386774956808&amp;q=%D1%84%D0%BE%D1%82%D0%BE+%D0%B8%D0%BB%D0%B8+%D0%BA%D0%B0%D1%80%D1%82%D0%B8%D0%BD%D0%BA%D0%B8+%D1%81+%D1%85%D0%BE%D0%BA%D0%BA%D0%B5%D0%B5%D0%B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176464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Спортивный инвентарь</a:t>
            </a:r>
            <a:endParaRPr lang="ru-RU" sz="8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49913"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Шлем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909878" cy="472440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Вратаря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388" y="1600200"/>
            <a:ext cx="2562212" cy="4724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Игрока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20131208_1626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85992"/>
            <a:ext cx="2357454" cy="2571768"/>
          </a:xfrm>
          <a:prstGeom prst="rect">
            <a:avLst/>
          </a:prstGeom>
        </p:spPr>
      </p:pic>
      <p:pic>
        <p:nvPicPr>
          <p:cNvPr id="6" name="Рисунок 5" descr="IMG_20131208_1633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2214554"/>
            <a:ext cx="2362243" cy="260509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786050" y="2928934"/>
            <a:ext cx="3500462" cy="178595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шлем надевают?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Шлем спасает, защищает.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будет шлем с тобой,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Отразишь удар любой.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428596" y="5500702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Художественная гимнастика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20131207_2100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5"/>
            <a:ext cx="7967689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7220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Мяч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лента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обруч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скакалка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булавы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>
            <a:hlinkClick r:id="rId7" action="ppaction://hlinksldjump"/>
          </p:cNvPr>
          <p:cNvSpPr/>
          <p:nvPr/>
        </p:nvSpPr>
        <p:spPr>
          <a:xfrm>
            <a:off x="6643702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071678"/>
            <a:ext cx="4767266" cy="22574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лежать совсем не хочет.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бросишь, он подскочит.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Чуть ударишь, сразу в вскачь,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 конечно - это…</a:t>
            </a:r>
          </a:p>
        </p:txBody>
      </p:sp>
      <p:pic>
        <p:nvPicPr>
          <p:cNvPr id="5" name="Содержимое 4" descr="IMG_20131207_21040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3048" t="5493" r="8004" b="10829"/>
          <a:stretch>
            <a:fillRect/>
          </a:stretch>
        </p:blipFill>
        <p:spPr>
          <a:xfrm>
            <a:off x="5286380" y="1714488"/>
            <a:ext cx="3429024" cy="3286148"/>
          </a:xfr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500034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Лента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714620"/>
            <a:ext cx="4929222" cy="1471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 руке, как змейка вьётся?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предмет такой зовется?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8_17011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674185"/>
            <a:ext cx="3633782" cy="3828739"/>
          </a:xfr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500034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Обруч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428868"/>
            <a:ext cx="4552952" cy="232886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тот снаряд спортивный крутит,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Тот очень стройным скоро будет.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7_2107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1690" y="1884203"/>
            <a:ext cx="3629910" cy="3473623"/>
          </a:xfr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500034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скакалка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786058"/>
            <a:ext cx="4191000" cy="150019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прыгаю через неё,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она  - через меня.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7_2105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5130" y="2428869"/>
            <a:ext cx="4336470" cy="2571768"/>
          </a:xfr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500034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булавы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4786346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Гимнастка бросает и тут же их ловит.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кегли слегка по форме похожи.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20131207_2108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799748"/>
            <a:ext cx="3562344" cy="3547501"/>
          </a:xfr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500034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лево 7">
            <a:hlinkClick r:id="rId4" action="ppaction://hlinksldjump"/>
          </p:cNvPr>
          <p:cNvSpPr/>
          <p:nvPr/>
        </p:nvSpPr>
        <p:spPr>
          <a:xfrm>
            <a:off x="7092280" y="5589240"/>
            <a:ext cx="1656184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0912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http://vk.com/away.php?to=http%3A%2F%2Fzanimatika.narod.ru%2Findex.htm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http://vk.com/away.php?to=http%3A%2F%2Fwww.foxyface.ru%2Fdeti%2Fzagadki-o-sporte-dlya-detei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http://www.google.ru/search?hl=ru&amp;redir_esc=&amp;..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Спортивный инвентарь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2071678"/>
            <a:ext cx="2928958" cy="264320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Зимний вид спорта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2071678"/>
            <a:ext cx="2928958" cy="264320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Летний вид спорта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хоккей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6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3962" y="1554956"/>
            <a:ext cx="6848475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Клюшка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Шайба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Ворота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каток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Коньки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Шлем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8" action="ppaction://hlinksldjump"/>
          </p:cNvPr>
          <p:cNvSpPr/>
          <p:nvPr/>
        </p:nvSpPr>
        <p:spPr>
          <a:xfrm>
            <a:off x="6643702" y="5572140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клюшка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428868"/>
            <a:ext cx="5357818" cy="1714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солдата нет без пушки,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Хоккеиста нет без…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G_20131207_20514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357298"/>
            <a:ext cx="3449894" cy="4795838"/>
          </a:xfrm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428596" y="5500702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Шайба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4410076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Гоняют клюшками по льду её у нас всех на виду.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в ворота залетит, и кто-то точно победит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55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4005258" cy="2569622"/>
          </a:xfr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428596" y="5500702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Ворота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910142" cy="3328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поле лед, забор вокруг,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нарисован в центре круг.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полю носится народ,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будто ищет выход – вход.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шайбы здесь – два входа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что это?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8_1553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8344" y="1800197"/>
            <a:ext cx="3573255" cy="3557629"/>
          </a:xfr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428596" y="5500702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Каток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00240"/>
            <a:ext cx="4338638" cy="31146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городе есть стадион,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очень скользкий он.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там как ветер мчаться,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коньках учись кататься.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75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643050"/>
            <a:ext cx="3705220" cy="3663937"/>
          </a:xfr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428596" y="5500702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Коньки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71678"/>
            <a:ext cx="4338638" cy="240030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 льду меня догонит?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бежим вперегонки.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несут меня не кони,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блестящие…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_20131207_2057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785926"/>
            <a:ext cx="4123904" cy="3098656"/>
          </a:xfr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428596" y="5500702"/>
            <a:ext cx="200026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253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Спортивный инвентарь</vt:lpstr>
      <vt:lpstr>хоккей</vt:lpstr>
      <vt:lpstr>Клюшка Шайба Ворота каток Коньки Шлем</vt:lpstr>
      <vt:lpstr>клюшка</vt:lpstr>
      <vt:lpstr>Шайба</vt:lpstr>
      <vt:lpstr>Ворота</vt:lpstr>
      <vt:lpstr>Каток</vt:lpstr>
      <vt:lpstr>Коньки</vt:lpstr>
      <vt:lpstr>Шлем</vt:lpstr>
      <vt:lpstr>Художественная гимнастика</vt:lpstr>
      <vt:lpstr>Мяч лента обруч скакалка булавы</vt:lpstr>
      <vt:lpstr>Мяч</vt:lpstr>
      <vt:lpstr>Лента</vt:lpstr>
      <vt:lpstr>Обруч</vt:lpstr>
      <vt:lpstr>скакалка</vt:lpstr>
      <vt:lpstr>булавы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Санкт-Петербургское государственное бюджетное профессиональное образовательное учреждение педагогический колледж</dc:title>
  <dc:creator>111</dc:creator>
  <cp:lastModifiedBy>user</cp:lastModifiedBy>
  <cp:revision>14</cp:revision>
  <dcterms:created xsi:type="dcterms:W3CDTF">2013-12-11T11:06:19Z</dcterms:created>
  <dcterms:modified xsi:type="dcterms:W3CDTF">2015-11-23T17:20:50Z</dcterms:modified>
</cp:coreProperties>
</file>