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1" r:id="rId2"/>
    <p:sldId id="281" r:id="rId3"/>
    <p:sldId id="291" r:id="rId4"/>
    <p:sldId id="294" r:id="rId5"/>
    <p:sldId id="317" r:id="rId6"/>
    <p:sldId id="323" r:id="rId7"/>
    <p:sldId id="321" r:id="rId8"/>
    <p:sldId id="301" r:id="rId9"/>
    <p:sldId id="318" r:id="rId10"/>
    <p:sldId id="300" r:id="rId11"/>
    <p:sldId id="295" r:id="rId12"/>
    <p:sldId id="320" r:id="rId13"/>
    <p:sldId id="303" r:id="rId14"/>
    <p:sldId id="319" r:id="rId15"/>
    <p:sldId id="306" r:id="rId16"/>
    <p:sldId id="309" r:id="rId17"/>
    <p:sldId id="322" r:id="rId18"/>
    <p:sldId id="307" r:id="rId19"/>
    <p:sldId id="316" r:id="rId20"/>
  </p:sldIdLst>
  <p:sldSz cx="9144000" cy="6858000" type="screen4x3"/>
  <p:notesSz cx="6888163" cy="100171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00CC"/>
    <a:srgbClr val="0066FF"/>
    <a:srgbClr val="FF66FF"/>
    <a:srgbClr val="FFCCFF"/>
    <a:srgbClr val="FF9900"/>
    <a:srgbClr val="33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76B4B-69A6-425C-B295-B27008C5AD0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81712-4424-461D-8995-10C594EA4546}">
      <dgm:prSet/>
      <dgm:spPr/>
      <dgm:t>
        <a:bodyPr/>
        <a:lstStyle/>
        <a:p>
          <a:pPr rtl="0"/>
          <a:endParaRPr lang="ru-RU" dirty="0"/>
        </a:p>
      </dgm:t>
    </dgm:pt>
    <dgm:pt modelId="{743E9B70-4C5C-4C9A-AFD4-0456D349C1A7}" type="parTrans" cxnId="{B750C71D-5DA3-499A-921A-F28E91942FDC}">
      <dgm:prSet/>
      <dgm:spPr/>
      <dgm:t>
        <a:bodyPr/>
        <a:lstStyle/>
        <a:p>
          <a:endParaRPr lang="ru-RU"/>
        </a:p>
      </dgm:t>
    </dgm:pt>
    <dgm:pt modelId="{D1391A50-CADA-48B5-9931-11CE79E9057C}" type="sibTrans" cxnId="{B750C71D-5DA3-499A-921A-F28E91942FDC}">
      <dgm:prSet/>
      <dgm:spPr/>
      <dgm:t>
        <a:bodyPr/>
        <a:lstStyle/>
        <a:p>
          <a:endParaRPr lang="ru-RU"/>
        </a:p>
      </dgm:t>
    </dgm:pt>
    <dgm:pt modelId="{2C1C15A7-225C-43D0-9582-48A6777A946F}">
      <dgm:prSet/>
      <dgm:spPr/>
      <dgm:t>
        <a:bodyPr/>
        <a:lstStyle/>
        <a:p>
          <a:endParaRPr lang="ru-RU"/>
        </a:p>
      </dgm:t>
    </dgm:pt>
    <dgm:pt modelId="{084BD672-3F66-42B0-9F32-214D1960A576}" type="parTrans" cxnId="{59DA76D9-D327-41B4-B61F-63FBCFBC0466}">
      <dgm:prSet/>
      <dgm:spPr/>
      <dgm:t>
        <a:bodyPr/>
        <a:lstStyle/>
        <a:p>
          <a:endParaRPr lang="ru-RU"/>
        </a:p>
      </dgm:t>
    </dgm:pt>
    <dgm:pt modelId="{1EA4FC4A-167B-4150-9335-5DA12F94F17F}" type="sibTrans" cxnId="{59DA76D9-D327-41B4-B61F-63FBCFBC0466}">
      <dgm:prSet/>
      <dgm:spPr/>
      <dgm:t>
        <a:bodyPr/>
        <a:lstStyle/>
        <a:p>
          <a:endParaRPr lang="ru-RU"/>
        </a:p>
      </dgm:t>
    </dgm:pt>
    <dgm:pt modelId="{422B663A-61FE-4352-8957-179518BBD2C7}">
      <dgm:prSet/>
      <dgm:spPr/>
      <dgm:t>
        <a:bodyPr/>
        <a:lstStyle/>
        <a:p>
          <a:endParaRPr lang="ru-RU"/>
        </a:p>
      </dgm:t>
    </dgm:pt>
    <dgm:pt modelId="{E06C591D-4380-429E-8BEC-1482D7559927}" type="parTrans" cxnId="{4AE15B5E-2ABC-4456-BECA-628B921D704E}">
      <dgm:prSet/>
      <dgm:spPr/>
      <dgm:t>
        <a:bodyPr/>
        <a:lstStyle/>
        <a:p>
          <a:endParaRPr lang="ru-RU"/>
        </a:p>
      </dgm:t>
    </dgm:pt>
    <dgm:pt modelId="{49CE4466-7AB9-455C-971B-3470DE695DC1}" type="sibTrans" cxnId="{4AE15B5E-2ABC-4456-BECA-628B921D704E}">
      <dgm:prSet/>
      <dgm:spPr/>
      <dgm:t>
        <a:bodyPr/>
        <a:lstStyle/>
        <a:p>
          <a:endParaRPr lang="ru-RU"/>
        </a:p>
      </dgm:t>
    </dgm:pt>
    <dgm:pt modelId="{111EBC73-63ED-4630-BF04-DC0493607F76}" type="pres">
      <dgm:prSet presAssocID="{2D276B4B-69A6-425C-B295-B27008C5AD0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7C835-8D5F-477D-89AF-A2491553BFAE}" type="pres">
      <dgm:prSet presAssocID="{2D276B4B-69A6-425C-B295-B27008C5AD0B}" presName="cycle" presStyleCnt="0"/>
      <dgm:spPr/>
    </dgm:pt>
    <dgm:pt modelId="{7E143D57-E7D9-40C5-8D9D-C9C2DF5C10DF}" type="pres">
      <dgm:prSet presAssocID="{2D276B4B-69A6-425C-B295-B27008C5AD0B}" presName="centerShape" presStyleCnt="0"/>
      <dgm:spPr/>
    </dgm:pt>
    <dgm:pt modelId="{E39FD1FA-60C8-447F-A4FE-8A1CC7066CE0}" type="pres">
      <dgm:prSet presAssocID="{2D276B4B-69A6-425C-B295-B27008C5AD0B}" presName="connSite" presStyleLbl="node1" presStyleIdx="0" presStyleCnt="4"/>
      <dgm:spPr/>
    </dgm:pt>
    <dgm:pt modelId="{BE1D000A-033E-43FD-BDFC-BCC70267A259}" type="pres">
      <dgm:prSet presAssocID="{2D276B4B-69A6-425C-B295-B27008C5AD0B}" presName="visible" presStyleLbl="node1" presStyleIdx="0" presStyleCnt="4" custScaleX="82639" custScaleY="76912" custLinFactNeighborX="-20341" custLinFactNeighborY="-8158"/>
      <dgm:spPr/>
    </dgm:pt>
    <dgm:pt modelId="{BB06F08D-902E-4BB0-B1A1-C81BF2763B02}" type="pres">
      <dgm:prSet presAssocID="{E06C591D-4380-429E-8BEC-1482D755992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B2B4D626-C3F3-4D29-9339-4EA057A31397}" type="pres">
      <dgm:prSet presAssocID="{422B663A-61FE-4352-8957-179518BBD2C7}" presName="node" presStyleCnt="0"/>
      <dgm:spPr/>
    </dgm:pt>
    <dgm:pt modelId="{A0358ECD-C98A-4CEC-A1E5-CD581BAEBF69}" type="pres">
      <dgm:prSet presAssocID="{422B663A-61FE-4352-8957-179518BBD2C7}" presName="parentNode" presStyleLbl="node1" presStyleIdx="1" presStyleCnt="4" custLinFactNeighborX="29253" custLinFactNeighborY="-80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D78D-293E-40A9-B83B-CFC4F14F755A}" type="pres">
      <dgm:prSet presAssocID="{422B663A-61FE-4352-8957-179518BBD2C7}" presName="childNode" presStyleLbl="revTx" presStyleIdx="0" presStyleCnt="0">
        <dgm:presLayoutVars>
          <dgm:bulletEnabled val="1"/>
        </dgm:presLayoutVars>
      </dgm:prSet>
      <dgm:spPr/>
    </dgm:pt>
    <dgm:pt modelId="{B6F08D1F-CADF-49C7-BD4F-D4C6D9DBDE2E}" type="pres">
      <dgm:prSet presAssocID="{084BD672-3F66-42B0-9F32-214D1960A57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C60E1BB-D1CA-4A58-B491-121A4B3977B4}" type="pres">
      <dgm:prSet presAssocID="{2C1C15A7-225C-43D0-9582-48A6777A946F}" presName="node" presStyleCnt="0"/>
      <dgm:spPr/>
    </dgm:pt>
    <dgm:pt modelId="{3D7AC37B-F110-4751-8AC0-0C6D95B125E6}" type="pres">
      <dgm:prSet presAssocID="{2C1C15A7-225C-43D0-9582-48A6777A946F}" presName="parentNode" presStyleLbl="node1" presStyleIdx="2" presStyleCnt="4" custLinFactNeighborX="71929" custLinFactNeighborY="-3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255C5-D5BE-4E90-AECC-5C936D94F90E}" type="pres">
      <dgm:prSet presAssocID="{2C1C15A7-225C-43D0-9582-48A6777A946F}" presName="childNode" presStyleLbl="revTx" presStyleIdx="0" presStyleCnt="0">
        <dgm:presLayoutVars>
          <dgm:bulletEnabled val="1"/>
        </dgm:presLayoutVars>
      </dgm:prSet>
      <dgm:spPr/>
    </dgm:pt>
    <dgm:pt modelId="{0DE3780E-52B8-411B-A35E-37182E0D1967}" type="pres">
      <dgm:prSet presAssocID="{743E9B70-4C5C-4C9A-AFD4-0456D349C1A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75AF61C-7A3F-4752-82DF-A301A9331402}" type="pres">
      <dgm:prSet presAssocID="{A5281712-4424-461D-8995-10C594EA4546}" presName="node" presStyleCnt="0"/>
      <dgm:spPr/>
    </dgm:pt>
    <dgm:pt modelId="{2D16DAE8-A0C6-49A6-9AAD-FF2161D1BB13}" type="pres">
      <dgm:prSet presAssocID="{A5281712-4424-461D-8995-10C594EA4546}" presName="parentNode" presStyleLbl="node1" presStyleIdx="3" presStyleCnt="4" custLinFactNeighborX="29253" custLinFactNeighborY="-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8CC5B-FB7B-4241-9434-4D093B3D311B}" type="pres">
      <dgm:prSet presAssocID="{A5281712-4424-461D-8995-10C594EA454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EDA196A-6882-4922-8BC7-18A6139AE9A2}" type="presOf" srcId="{084BD672-3F66-42B0-9F32-214D1960A576}" destId="{B6F08D1F-CADF-49C7-BD4F-D4C6D9DBDE2E}" srcOrd="0" destOrd="0" presId="urn:microsoft.com/office/officeart/2005/8/layout/radial2"/>
    <dgm:cxn modelId="{4AE15B5E-2ABC-4456-BECA-628B921D704E}" srcId="{2D276B4B-69A6-425C-B295-B27008C5AD0B}" destId="{422B663A-61FE-4352-8957-179518BBD2C7}" srcOrd="0" destOrd="0" parTransId="{E06C591D-4380-429E-8BEC-1482D7559927}" sibTransId="{49CE4466-7AB9-455C-971B-3470DE695DC1}"/>
    <dgm:cxn modelId="{AACF9E51-9B3A-4B10-B747-85B2231E35B9}" type="presOf" srcId="{422B663A-61FE-4352-8957-179518BBD2C7}" destId="{A0358ECD-C98A-4CEC-A1E5-CD581BAEBF69}" srcOrd="0" destOrd="0" presId="urn:microsoft.com/office/officeart/2005/8/layout/radial2"/>
    <dgm:cxn modelId="{59DA76D9-D327-41B4-B61F-63FBCFBC0466}" srcId="{2D276B4B-69A6-425C-B295-B27008C5AD0B}" destId="{2C1C15A7-225C-43D0-9582-48A6777A946F}" srcOrd="1" destOrd="0" parTransId="{084BD672-3F66-42B0-9F32-214D1960A576}" sibTransId="{1EA4FC4A-167B-4150-9335-5DA12F94F17F}"/>
    <dgm:cxn modelId="{8E3F58D5-94D6-41AF-A10B-6C958D5AB488}" type="presOf" srcId="{E06C591D-4380-429E-8BEC-1482D7559927}" destId="{BB06F08D-902E-4BB0-B1A1-C81BF2763B02}" srcOrd="0" destOrd="0" presId="urn:microsoft.com/office/officeart/2005/8/layout/radial2"/>
    <dgm:cxn modelId="{0E2940DB-B2D1-4C54-9DCD-418EEAAAF840}" type="presOf" srcId="{A5281712-4424-461D-8995-10C594EA4546}" destId="{2D16DAE8-A0C6-49A6-9AAD-FF2161D1BB13}" srcOrd="0" destOrd="0" presId="urn:microsoft.com/office/officeart/2005/8/layout/radial2"/>
    <dgm:cxn modelId="{20D7A7BA-361A-49F5-BE93-45A5650EC7A2}" type="presOf" srcId="{2C1C15A7-225C-43D0-9582-48A6777A946F}" destId="{3D7AC37B-F110-4751-8AC0-0C6D95B125E6}" srcOrd="0" destOrd="0" presId="urn:microsoft.com/office/officeart/2005/8/layout/radial2"/>
    <dgm:cxn modelId="{396D0ECD-4786-4704-A279-452370E7C38A}" type="presOf" srcId="{743E9B70-4C5C-4C9A-AFD4-0456D349C1A7}" destId="{0DE3780E-52B8-411B-A35E-37182E0D1967}" srcOrd="0" destOrd="0" presId="urn:microsoft.com/office/officeart/2005/8/layout/radial2"/>
    <dgm:cxn modelId="{BF051C5C-F16F-442D-BC10-0A681CCFD49B}" type="presOf" srcId="{2D276B4B-69A6-425C-B295-B27008C5AD0B}" destId="{111EBC73-63ED-4630-BF04-DC0493607F76}" srcOrd="0" destOrd="0" presId="urn:microsoft.com/office/officeart/2005/8/layout/radial2"/>
    <dgm:cxn modelId="{B750C71D-5DA3-499A-921A-F28E91942FDC}" srcId="{2D276B4B-69A6-425C-B295-B27008C5AD0B}" destId="{A5281712-4424-461D-8995-10C594EA4546}" srcOrd="2" destOrd="0" parTransId="{743E9B70-4C5C-4C9A-AFD4-0456D349C1A7}" sibTransId="{D1391A50-CADA-48B5-9931-11CE79E9057C}"/>
    <dgm:cxn modelId="{95E52C72-165E-46B3-9266-D9C760C96428}" type="presParOf" srcId="{111EBC73-63ED-4630-BF04-DC0493607F76}" destId="{EDA7C835-8D5F-477D-89AF-A2491553BFAE}" srcOrd="0" destOrd="0" presId="urn:microsoft.com/office/officeart/2005/8/layout/radial2"/>
    <dgm:cxn modelId="{4D157366-20D4-42CA-96AC-D8BBBF37F172}" type="presParOf" srcId="{EDA7C835-8D5F-477D-89AF-A2491553BFAE}" destId="{7E143D57-E7D9-40C5-8D9D-C9C2DF5C10DF}" srcOrd="0" destOrd="0" presId="urn:microsoft.com/office/officeart/2005/8/layout/radial2"/>
    <dgm:cxn modelId="{9D6A6897-902B-4EF8-B392-6F580461C813}" type="presParOf" srcId="{7E143D57-E7D9-40C5-8D9D-C9C2DF5C10DF}" destId="{E39FD1FA-60C8-447F-A4FE-8A1CC7066CE0}" srcOrd="0" destOrd="0" presId="urn:microsoft.com/office/officeart/2005/8/layout/radial2"/>
    <dgm:cxn modelId="{6F4937AB-99A3-46E6-962A-D09B8A859AD7}" type="presParOf" srcId="{7E143D57-E7D9-40C5-8D9D-C9C2DF5C10DF}" destId="{BE1D000A-033E-43FD-BDFC-BCC70267A259}" srcOrd="1" destOrd="0" presId="urn:microsoft.com/office/officeart/2005/8/layout/radial2"/>
    <dgm:cxn modelId="{49C6EF8B-5044-4F8D-9547-0F823B5DE3A5}" type="presParOf" srcId="{EDA7C835-8D5F-477D-89AF-A2491553BFAE}" destId="{BB06F08D-902E-4BB0-B1A1-C81BF2763B02}" srcOrd="1" destOrd="0" presId="urn:microsoft.com/office/officeart/2005/8/layout/radial2"/>
    <dgm:cxn modelId="{15A51344-166F-4ABA-B961-A563D5719282}" type="presParOf" srcId="{EDA7C835-8D5F-477D-89AF-A2491553BFAE}" destId="{B2B4D626-C3F3-4D29-9339-4EA057A31397}" srcOrd="2" destOrd="0" presId="urn:microsoft.com/office/officeart/2005/8/layout/radial2"/>
    <dgm:cxn modelId="{9C942BAE-C2E7-4A5A-A22D-3815E0A92760}" type="presParOf" srcId="{B2B4D626-C3F3-4D29-9339-4EA057A31397}" destId="{A0358ECD-C98A-4CEC-A1E5-CD581BAEBF69}" srcOrd="0" destOrd="0" presId="urn:microsoft.com/office/officeart/2005/8/layout/radial2"/>
    <dgm:cxn modelId="{67D2F65B-EEFC-426E-8D25-487828249998}" type="presParOf" srcId="{B2B4D626-C3F3-4D29-9339-4EA057A31397}" destId="{DE32D78D-293E-40A9-B83B-CFC4F14F755A}" srcOrd="1" destOrd="0" presId="urn:microsoft.com/office/officeart/2005/8/layout/radial2"/>
    <dgm:cxn modelId="{508822C7-DBC1-4550-BC6A-2BAE151978A5}" type="presParOf" srcId="{EDA7C835-8D5F-477D-89AF-A2491553BFAE}" destId="{B6F08D1F-CADF-49C7-BD4F-D4C6D9DBDE2E}" srcOrd="3" destOrd="0" presId="urn:microsoft.com/office/officeart/2005/8/layout/radial2"/>
    <dgm:cxn modelId="{6DEA2E5B-5F0E-448B-BFFC-F984EDF266C5}" type="presParOf" srcId="{EDA7C835-8D5F-477D-89AF-A2491553BFAE}" destId="{1C60E1BB-D1CA-4A58-B491-121A4B3977B4}" srcOrd="4" destOrd="0" presId="urn:microsoft.com/office/officeart/2005/8/layout/radial2"/>
    <dgm:cxn modelId="{69C266A8-E06E-40F6-8135-DDED42AE2B94}" type="presParOf" srcId="{1C60E1BB-D1CA-4A58-B491-121A4B3977B4}" destId="{3D7AC37B-F110-4751-8AC0-0C6D95B125E6}" srcOrd="0" destOrd="0" presId="urn:microsoft.com/office/officeart/2005/8/layout/radial2"/>
    <dgm:cxn modelId="{63D1D2B8-BB74-42AA-899B-A5B34915A3BE}" type="presParOf" srcId="{1C60E1BB-D1CA-4A58-B491-121A4B3977B4}" destId="{BEC255C5-D5BE-4E90-AECC-5C936D94F90E}" srcOrd="1" destOrd="0" presId="urn:microsoft.com/office/officeart/2005/8/layout/radial2"/>
    <dgm:cxn modelId="{A1932F10-EB5B-49BD-A468-20661C7D7242}" type="presParOf" srcId="{EDA7C835-8D5F-477D-89AF-A2491553BFAE}" destId="{0DE3780E-52B8-411B-A35E-37182E0D1967}" srcOrd="5" destOrd="0" presId="urn:microsoft.com/office/officeart/2005/8/layout/radial2"/>
    <dgm:cxn modelId="{4CC7B5FF-EC5D-45FB-B19B-8EB581E9D092}" type="presParOf" srcId="{EDA7C835-8D5F-477D-89AF-A2491553BFAE}" destId="{175AF61C-7A3F-4752-82DF-A301A9331402}" srcOrd="6" destOrd="0" presId="urn:microsoft.com/office/officeart/2005/8/layout/radial2"/>
    <dgm:cxn modelId="{571D4622-74A3-432D-B8DE-CD60443ABD16}" type="presParOf" srcId="{175AF61C-7A3F-4752-82DF-A301A9331402}" destId="{2D16DAE8-A0C6-49A6-9AAD-FF2161D1BB13}" srcOrd="0" destOrd="0" presId="urn:microsoft.com/office/officeart/2005/8/layout/radial2"/>
    <dgm:cxn modelId="{FF562A6E-1AF9-432A-A331-A87754D42A28}" type="presParOf" srcId="{175AF61C-7A3F-4752-82DF-A301A9331402}" destId="{9F38CC5B-FB7B-4241-9434-4D093B3D311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3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4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17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1" y="2342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5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2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5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4EB7-D1C8-42E1-8FAC-22158A30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AE35-53FC-4B3A-B1CF-7B125332E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ACF4-BE7B-4149-BC1C-7F8D15FD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2AA7-4A7E-45C6-89CD-46846EAE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D6E7-7701-47EC-9889-C50202F3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E8DD-BADC-435B-97E8-9979C29E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69F9-0637-4D93-803D-F83C1116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0C32-4ED8-4A57-815F-C0C25C9A4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A04D-099B-49D6-BEF7-4135056CA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3EAC-968D-4DCD-8CFD-D028C08F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C8A8-88EA-49EC-805D-6945AF1F4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19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19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19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194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19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19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E949A-166A-4D6A-8D59-C596DD24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8"/>
          <p:cNvSpPr>
            <a:spLocks noChangeArrowheads="1" noChangeShapeType="1" noTextEdit="1"/>
          </p:cNvSpPr>
          <p:nvPr/>
        </p:nvSpPr>
        <p:spPr bwMode="auto">
          <a:xfrm>
            <a:off x="684213" y="1571625"/>
            <a:ext cx="7848600" cy="22177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Закаливание </a:t>
            </a:r>
            <a:r>
              <a:rPr lang="ru-RU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детском саду</a:t>
            </a:r>
            <a:endParaRPr lang="ru-RU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75" y="5500688"/>
            <a:ext cx="50006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Подготовили воспитатели МБДОУ детского сада № 155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Ростова Н.С.,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Коклова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И.Н. 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://old.sertification.net/news/voda_voda/images/23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58851"/>
            <a:ext cx="21859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2399"/>
            <a:ext cx="1785965" cy="17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572412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FF0000"/>
                </a:solidFill>
              </a:rPr>
              <a:t>Профилактика плоскостопия Массаж </a:t>
            </a:r>
            <a:r>
              <a:rPr lang="ru-RU" sz="4400" b="1" dirty="0">
                <a:ln w="11430"/>
                <a:solidFill>
                  <a:srgbClr val="FF0000"/>
                </a:solidFill>
              </a:rPr>
              <a:t>ног</a:t>
            </a:r>
          </a:p>
        </p:txBody>
      </p:sp>
      <p:pic>
        <p:nvPicPr>
          <p:cNvPr id="6146" name="Picture 2" descr="C:\Users\1\Desktop\IMG_20151125_1251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94903"/>
            <a:ext cx="324036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D:\Наши фотки\ФОТО С НОКИА НАТАША\201412A0\051220143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854" y="2410438"/>
            <a:ext cx="2631486" cy="35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Содержимое 10"/>
          <p:cNvSpPr>
            <a:spLocks noGrp="1"/>
          </p:cNvSpPr>
          <p:nvPr>
            <p:ph sz="half" idx="4294967295"/>
          </p:nvPr>
        </p:nvSpPr>
        <p:spPr>
          <a:xfrm>
            <a:off x="0" y="860622"/>
            <a:ext cx="4038600" cy="5195691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Одеяло мы подняли.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Сразу ножки побежали.</a:t>
            </a:r>
            <a:endParaRPr lang="ru-RU" dirty="0" smtClean="0"/>
          </a:p>
        </p:txBody>
      </p:sp>
      <p:sp>
        <p:nvSpPr>
          <p:cNvPr id="12294" name="Содержимое 12"/>
          <p:cNvSpPr>
            <a:spLocks noGrp="1"/>
          </p:cNvSpPr>
          <p:nvPr>
            <p:ph sz="half" idx="4294967295"/>
          </p:nvPr>
        </p:nvSpPr>
        <p:spPr>
          <a:xfrm>
            <a:off x="5105400" y="764704"/>
            <a:ext cx="4038600" cy="529160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  Раз, два, три!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  Ну-ка ножки  догони!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06066" y="214291"/>
            <a:ext cx="87318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</a:rPr>
              <a:t>Гимнастика после дневного сна</a:t>
            </a:r>
          </a:p>
        </p:txBody>
      </p:sp>
      <p:pic>
        <p:nvPicPr>
          <p:cNvPr id="3074" name="Picture 2" descr="C:\Users\1\Desktop\IMG_20151125_1256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2184985" cy="3641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1\Desktop\IMG_20151125_1255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536504" cy="272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Гимнастика после сна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38463"/>
            <a:ext cx="4040188" cy="242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37986"/>
            <a:ext cx="4041775" cy="2425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96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08500" y="5857875"/>
            <a:ext cx="4635500" cy="3143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!</a:t>
            </a:r>
          </a:p>
        </p:txBody>
      </p:sp>
      <p:pic>
        <p:nvPicPr>
          <p:cNvPr id="4098" name="Picture 2" descr="C:\Users\1\Desktop\IMG_20151125_1249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7164288" cy="42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517232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Кипяченая водица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Нам для горла пригодится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089527" cy="1093564"/>
          </a:xfrm>
        </p:spPr>
        <p:txBody>
          <a:bodyPr/>
          <a:lstStyle/>
          <a:p>
            <a:r>
              <a:rPr lang="ru-RU" dirty="0" smtClean="0"/>
              <a:t>Обширное умывание после сна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28597"/>
            <a:ext cx="6419082" cy="3851449"/>
          </a:xfrm>
        </p:spPr>
      </p:pic>
      <p:pic>
        <p:nvPicPr>
          <p:cNvPr id="7170" name="Picture 2" descr="C:\Users\1\Desktop\IMG_20151125_1250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25053"/>
            <a:ext cx="4355976" cy="26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4" descr="C:\Users\1\Documents\Мои документы,работа\Pictures\анимации ДЕТИ\10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000625"/>
            <a:ext cx="1500188" cy="1533525"/>
          </a:xfrm>
          <a:noFill/>
        </p:spPr>
      </p:pic>
      <p:sp>
        <p:nvSpPr>
          <p:cNvPr id="19460" name="Скругленный прямоугольник 5"/>
          <p:cNvSpPr>
            <a:spLocks noChangeArrowheads="1"/>
          </p:cNvSpPr>
          <p:nvPr/>
        </p:nvSpPr>
        <p:spPr bwMode="auto">
          <a:xfrm>
            <a:off x="1142976" y="214290"/>
            <a:ext cx="7143800" cy="785817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dirty="0">
                <a:ln>
                  <a:solidFill>
                    <a:srgbClr val="0070C0"/>
                  </a:solidFill>
                </a:ln>
              </a:rPr>
              <a:t>       </a:t>
            </a:r>
            <a:r>
              <a:rPr lang="ru-RU" sz="2800" b="1" dirty="0">
                <a:ln>
                  <a:solidFill>
                    <a:srgbClr val="0070C0"/>
                  </a:solidFill>
                </a:ln>
              </a:rPr>
              <a:t>Формы оздоровления детей</a:t>
            </a:r>
          </a:p>
        </p:txBody>
      </p:sp>
      <p:sp>
        <p:nvSpPr>
          <p:cNvPr id="18436" name="Скругленный прямоугольник 6"/>
          <p:cNvSpPr>
            <a:spLocks noChangeArrowheads="1"/>
          </p:cNvSpPr>
          <p:nvPr/>
        </p:nvSpPr>
        <p:spPr bwMode="auto">
          <a:xfrm>
            <a:off x="142875" y="2286000"/>
            <a:ext cx="2143125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i="1">
                <a:solidFill>
                  <a:srgbClr val="6600CC"/>
                </a:solidFill>
              </a:rPr>
              <a:t>Витаминизация</a:t>
            </a:r>
          </a:p>
        </p:txBody>
      </p:sp>
      <p:sp>
        <p:nvSpPr>
          <p:cNvPr id="18437" name="Скругленный прямоугольник 7"/>
          <p:cNvSpPr>
            <a:spLocks noChangeArrowheads="1"/>
          </p:cNvSpPr>
          <p:nvPr/>
        </p:nvSpPr>
        <p:spPr bwMode="auto">
          <a:xfrm>
            <a:off x="285750" y="4643438"/>
            <a:ext cx="2357438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точечный массаж </a:t>
            </a:r>
          </a:p>
        </p:txBody>
      </p:sp>
      <p:sp>
        <p:nvSpPr>
          <p:cNvPr id="18438" name="Скругленный прямоугольник 8"/>
          <p:cNvSpPr>
            <a:spLocks noChangeArrowheads="1"/>
          </p:cNvSpPr>
          <p:nvPr/>
        </p:nvSpPr>
        <p:spPr bwMode="auto">
          <a:xfrm>
            <a:off x="3143250" y="2428875"/>
            <a:ext cx="1785938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фитотерапия</a:t>
            </a:r>
          </a:p>
        </p:txBody>
      </p:sp>
      <p:sp>
        <p:nvSpPr>
          <p:cNvPr id="18439" name="Скругленный прямоугольник 9"/>
          <p:cNvSpPr>
            <a:spLocks noChangeArrowheads="1"/>
          </p:cNvSpPr>
          <p:nvPr/>
        </p:nvSpPr>
        <p:spPr bwMode="auto">
          <a:xfrm>
            <a:off x="6858000" y="2143125"/>
            <a:ext cx="2000250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</a:t>
            </a:r>
            <a:r>
              <a:rPr lang="ru-RU">
                <a:solidFill>
                  <a:srgbClr val="6600CC"/>
                </a:solidFill>
              </a:rPr>
              <a:t>самомассаж</a:t>
            </a:r>
          </a:p>
        </p:txBody>
      </p:sp>
      <p:sp>
        <p:nvSpPr>
          <p:cNvPr id="18440" name="Скругленный прямоугольник 10"/>
          <p:cNvSpPr>
            <a:spLocks noChangeArrowheads="1"/>
          </p:cNvSpPr>
          <p:nvPr/>
        </p:nvSpPr>
        <p:spPr bwMode="auto">
          <a:xfrm>
            <a:off x="3429000" y="3786188"/>
            <a:ext cx="2286000" cy="71437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   </a:t>
            </a:r>
            <a:r>
              <a:rPr lang="ru-RU">
                <a:solidFill>
                  <a:srgbClr val="6600CC"/>
                </a:solidFill>
              </a:rPr>
              <a:t>дыхательная    гимнастика </a:t>
            </a:r>
          </a:p>
        </p:txBody>
      </p:sp>
      <p:sp>
        <p:nvSpPr>
          <p:cNvPr id="18441" name="Скругленный прямоугольник 11"/>
          <p:cNvSpPr>
            <a:spLocks noChangeArrowheads="1"/>
          </p:cNvSpPr>
          <p:nvPr/>
        </p:nvSpPr>
        <p:spPr bwMode="auto">
          <a:xfrm>
            <a:off x="6286500" y="3929063"/>
            <a:ext cx="2714625" cy="500062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 </a:t>
            </a:r>
            <a:r>
              <a:rPr lang="ru-RU">
                <a:solidFill>
                  <a:srgbClr val="6600CC"/>
                </a:solidFill>
              </a:rPr>
              <a:t>зарядка для глаз </a:t>
            </a:r>
          </a:p>
        </p:txBody>
      </p:sp>
      <p:sp>
        <p:nvSpPr>
          <p:cNvPr id="18442" name="Скругленный прямоугольник 12"/>
          <p:cNvSpPr>
            <a:spLocks noChangeArrowheads="1"/>
          </p:cNvSpPr>
          <p:nvPr/>
        </p:nvSpPr>
        <p:spPr bwMode="auto">
          <a:xfrm>
            <a:off x="4786313" y="5500688"/>
            <a:ext cx="2643187" cy="42862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психогимнастика</a:t>
            </a:r>
          </a:p>
        </p:txBody>
      </p:sp>
      <p:cxnSp>
        <p:nvCxnSpPr>
          <p:cNvPr id="18443" name="Прямая со стрелкой 14"/>
          <p:cNvCxnSpPr>
            <a:cxnSpLocks noChangeShapeType="1"/>
          </p:cNvCxnSpPr>
          <p:nvPr/>
        </p:nvCxnSpPr>
        <p:spPr bwMode="auto">
          <a:xfrm rot="10800000" flipV="1">
            <a:off x="1619672" y="1000125"/>
            <a:ext cx="1214437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4" name="Прямая со стрелкой 16"/>
          <p:cNvCxnSpPr>
            <a:cxnSpLocks noChangeShapeType="1"/>
          </p:cNvCxnSpPr>
          <p:nvPr/>
        </p:nvCxnSpPr>
        <p:spPr bwMode="auto">
          <a:xfrm rot="5400000">
            <a:off x="964406" y="2071687"/>
            <a:ext cx="33575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5" name="Прямая со стрелкой 18"/>
          <p:cNvCxnSpPr>
            <a:cxnSpLocks noChangeShapeType="1"/>
          </p:cNvCxnSpPr>
          <p:nvPr/>
        </p:nvCxnSpPr>
        <p:spPr bwMode="auto">
          <a:xfrm rot="5400000">
            <a:off x="3571081" y="1713707"/>
            <a:ext cx="1285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6" name="Прямая со стрелкой 20"/>
          <p:cNvCxnSpPr>
            <a:cxnSpLocks noChangeShapeType="1"/>
          </p:cNvCxnSpPr>
          <p:nvPr/>
        </p:nvCxnSpPr>
        <p:spPr bwMode="auto">
          <a:xfrm rot="16200000" flipH="1">
            <a:off x="3831709" y="2107408"/>
            <a:ext cx="257175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7" name="Прямая со стрелкой 22"/>
          <p:cNvCxnSpPr>
            <a:cxnSpLocks noChangeShapeType="1"/>
          </p:cNvCxnSpPr>
          <p:nvPr/>
        </p:nvCxnSpPr>
        <p:spPr bwMode="auto">
          <a:xfrm>
            <a:off x="6286500" y="1027039"/>
            <a:ext cx="1214437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8" name="Прямая со стрелкой 24"/>
          <p:cNvCxnSpPr>
            <a:cxnSpLocks noChangeShapeType="1"/>
          </p:cNvCxnSpPr>
          <p:nvPr/>
        </p:nvCxnSpPr>
        <p:spPr bwMode="auto">
          <a:xfrm rot="16200000" flipH="1">
            <a:off x="5179219" y="1464469"/>
            <a:ext cx="2500313" cy="1571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9" name="Прямая со стрелкой 26"/>
          <p:cNvCxnSpPr>
            <a:cxnSpLocks noChangeShapeType="1"/>
          </p:cNvCxnSpPr>
          <p:nvPr/>
        </p:nvCxnSpPr>
        <p:spPr bwMode="auto">
          <a:xfrm rot="16200000" flipH="1">
            <a:off x="3857625" y="2598665"/>
            <a:ext cx="4000500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51" name="Прямая со стрелкой 21"/>
          <p:cNvCxnSpPr>
            <a:cxnSpLocks noChangeShapeType="1"/>
          </p:cNvCxnSpPr>
          <p:nvPr/>
        </p:nvCxnSpPr>
        <p:spPr bwMode="auto">
          <a:xfrm rot="10800000">
            <a:off x="2643188" y="1143000"/>
            <a:ext cx="714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70471"/>
              </p:ext>
            </p:extLst>
          </p:nvPr>
        </p:nvGraphicFramePr>
        <p:xfrm>
          <a:off x="4910138" y="10414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1071538" y="357166"/>
          <a:ext cx="935837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2" name="Picture 2" descr="C:\Users\1\Desktop\Детский сад\100_1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4214810" y="4429132"/>
            <a:ext cx="3071834" cy="221457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3556" name="Содержимое 7"/>
          <p:cNvSpPr>
            <a:spLocks noGrp="1"/>
          </p:cNvSpPr>
          <p:nvPr>
            <p:ph sz="half" idx="2"/>
          </p:nvPr>
        </p:nvSpPr>
        <p:spPr>
          <a:xfrm>
            <a:off x="928688" y="5857875"/>
            <a:ext cx="7686675" cy="85725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 Витамины все съедим</a:t>
            </a:r>
          </a:p>
          <a:p>
            <a:pPr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 И болезни победим</a:t>
            </a:r>
          </a:p>
        </p:txBody>
      </p:sp>
      <p:pic>
        <p:nvPicPr>
          <p:cNvPr id="51203" name="Picture 3" descr="C:\Users\1\Desktop\Детский сад\100_122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43372" y="0"/>
            <a:ext cx="3143272" cy="2554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C:\Users\1\Desktop\Детский сад\100_122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00760" y="2285992"/>
            <a:ext cx="26955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3" descr="C:\Users\1\Documents\Мои документы,работа\Pictures\анимации ДЕТИ\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500" y="2349500"/>
            <a:ext cx="16430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r>
              <a:rPr lang="ru-RU" dirty="0" smtClean="0"/>
              <a:t>Рациональное питание</a:t>
            </a:r>
            <a:endParaRPr lang="ru-RU" dirty="0"/>
          </a:p>
        </p:txBody>
      </p:sp>
      <p:pic>
        <p:nvPicPr>
          <p:cNvPr id="2050" name="Picture 2" descr="D:\Наши фотки\ФОТО С НОКИА НАТАША\201412A0\051220143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7007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Наши фотки\физкульт уголок физо\IMG_00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84884"/>
            <a:ext cx="3724672" cy="279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920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IMG_20151125_1258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072" y="2060848"/>
            <a:ext cx="6372200" cy="382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r>
              <a:rPr lang="ru-RU" dirty="0" smtClean="0"/>
              <a:t>Проветривание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CC"/>
                </a:solidFill>
                <a:ea typeface="Microsoft JhengHei" pitchFamily="34" charset="-120"/>
              </a:rPr>
              <a:t>Всем желаем закаляться,</a:t>
            </a:r>
          </a:p>
          <a:p>
            <a:pPr algn="ctr"/>
            <a:r>
              <a:rPr lang="ru-RU" sz="3600" b="1" i="1" dirty="0" smtClean="0">
                <a:solidFill>
                  <a:srgbClr val="6600CC"/>
                </a:solidFill>
                <a:ea typeface="Microsoft JhengHei" pitchFamily="34" charset="-120"/>
              </a:rPr>
              <a:t> Не болеть и не хворать.</a:t>
            </a:r>
          </a:p>
          <a:p>
            <a:pPr algn="ctr"/>
            <a:r>
              <a:rPr lang="ru-RU" sz="3600" b="1" i="1" dirty="0" smtClean="0">
                <a:solidFill>
                  <a:srgbClr val="6600CC"/>
                </a:solidFill>
                <a:ea typeface="Microsoft JhengHei" pitchFamily="34" charset="-120"/>
              </a:rPr>
              <a:t> Солнцу, небу улыбаться</a:t>
            </a:r>
          </a:p>
          <a:p>
            <a:pPr algn="ctr"/>
            <a:r>
              <a:rPr lang="ru-RU" sz="3600" b="1" i="1" dirty="0" smtClean="0">
                <a:solidFill>
                  <a:srgbClr val="6600CC"/>
                </a:solidFill>
                <a:ea typeface="Microsoft JhengHei" pitchFamily="34" charset="-120"/>
              </a:rPr>
              <a:t> И счастливыми всем стать!</a:t>
            </a:r>
            <a:endParaRPr lang="ru-RU" sz="3600" b="1" i="1" dirty="0">
              <a:solidFill>
                <a:srgbClr val="6600CC"/>
              </a:solidFill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12725" y="0"/>
            <a:ext cx="8931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МБДОУ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Создать оптимальные условия для охраны и укрепления здоровья, физического и психического развития дошкольников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180975" y="177323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Здоровьесберегающие технологии</a:t>
            </a:r>
            <a:r>
              <a:rPr lang="ru-RU"/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052513" y="3068638"/>
            <a:ext cx="1482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900113" y="2708275"/>
            <a:ext cx="405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Оптимальный режим двигательной активности 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692275" y="3429000"/>
            <a:ext cx="413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Физическое воспитание</a:t>
            </a:r>
            <a:r>
              <a:rPr lang="ru-RU" i="1"/>
              <a:t> 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484438" y="4005263"/>
            <a:ext cx="421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Рациональное питание</a:t>
            </a:r>
            <a:r>
              <a:rPr lang="ru-RU" i="1"/>
              <a:t> 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987675" y="4581525"/>
            <a:ext cx="5459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Медицинская и психологическая помощь и поддержка 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527425" y="537368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Основы знания ЗОЖ</a:t>
            </a:r>
          </a:p>
        </p:txBody>
      </p:sp>
      <p:pic>
        <p:nvPicPr>
          <p:cNvPr id="5131" name="Picture 14" descr="J019927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22352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5143500"/>
            <a:ext cx="12223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725" y="1773238"/>
            <a:ext cx="2457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CCFF"/>
                </a:solidFill>
              </a:rPr>
              <a:t>Оздоровительное</a:t>
            </a:r>
          </a:p>
          <a:p>
            <a:r>
              <a:rPr lang="ru-RU" smtClean="0">
                <a:solidFill>
                  <a:srgbClr val="FFCCFF"/>
                </a:solidFill>
              </a:rPr>
              <a:t>Психо-эмоциональное благополучие</a:t>
            </a:r>
          </a:p>
          <a:p>
            <a:r>
              <a:rPr lang="ru-RU" smtClean="0">
                <a:solidFill>
                  <a:srgbClr val="FFCCFF"/>
                </a:solidFill>
              </a:rPr>
              <a:t>Создание оптимально-гигиенических условий внешней среды</a:t>
            </a:r>
          </a:p>
          <a:p>
            <a:r>
              <a:rPr lang="ru-RU" smtClean="0">
                <a:solidFill>
                  <a:srgbClr val="FFCCFF"/>
                </a:solidFill>
              </a:rPr>
              <a:t>Рациональное питание с обогащением пищи витаминами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988" y="357167"/>
            <a:ext cx="903003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 r="10000"/>
          <a:stretch>
            <a:fillRect/>
          </a:stretch>
        </p:blipFill>
        <p:spPr>
          <a:xfrm>
            <a:off x="1979712" y="1207855"/>
            <a:ext cx="5688632" cy="4266474"/>
          </a:xfrm>
        </p:spPr>
      </p:pic>
      <p:sp>
        <p:nvSpPr>
          <p:cNvPr id="8196" name="Текст 22"/>
          <p:cNvSpPr>
            <a:spLocks noGrp="1"/>
          </p:cNvSpPr>
          <p:nvPr>
            <p:ph type="body" sz="half" idx="2"/>
          </p:nvPr>
        </p:nvSpPr>
        <p:spPr>
          <a:xfrm>
            <a:off x="1714500" y="5857875"/>
            <a:ext cx="6429375" cy="785813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0099"/>
                </a:solidFill>
              </a:rPr>
              <a:t>Свежий воздух всегда лучше любого лекарства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285" y="285728"/>
            <a:ext cx="76434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Воздушные ванны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Текст 22"/>
          <p:cNvSpPr>
            <a:spLocks noGrp="1"/>
          </p:cNvSpPr>
          <p:nvPr>
            <p:ph type="body" sz="half" idx="4294967295"/>
          </p:nvPr>
        </p:nvSpPr>
        <p:spPr>
          <a:xfrm>
            <a:off x="1619250" y="5734050"/>
            <a:ext cx="7524750" cy="9096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000099"/>
                </a:solidFill>
              </a:rPr>
              <a:t>Свежий воздух всегда лучше любого лекарства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 r="10000"/>
          <a:stretch>
            <a:fillRect/>
          </a:stretch>
        </p:blipFill>
        <p:spPr>
          <a:xfrm>
            <a:off x="251520" y="1484784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0285" y="285728"/>
            <a:ext cx="76434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Воздушные ванны</a:t>
            </a:r>
          </a:p>
        </p:txBody>
      </p:sp>
      <p:pic>
        <p:nvPicPr>
          <p:cNvPr id="2050" name="Picture 2" descr="C:\Users\1\Desktop\IMG_20151125_1158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771799" cy="166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1\Desktop\IMG_20151125_1147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735" y="2996952"/>
            <a:ext cx="172819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988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Лучшее закаливание – это прогулка!</a:t>
            </a:r>
            <a:endParaRPr lang="ru-RU" dirty="0"/>
          </a:p>
        </p:txBody>
      </p:sp>
      <p:pic>
        <p:nvPicPr>
          <p:cNvPr id="3074" name="Picture 2" descr="D:\Наши фотки\ФОТО С НОКИА НАТАША\201406\201406A0\110620141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Наши фотки\ФОТО С НОКИА НАТАША\201406\201406A0\160620141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454624" cy="33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07504" y="53012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Свежий воздух малышам</a:t>
            </a:r>
          </a:p>
          <a:p>
            <a:r>
              <a:rPr lang="ru-RU" sz="2000" b="1" dirty="0"/>
              <a:t>Нужен и полезен!</a:t>
            </a:r>
          </a:p>
          <a:p>
            <a:r>
              <a:rPr lang="ru-RU" sz="2000" b="1" dirty="0"/>
              <a:t>Очень весело гулять нам!</a:t>
            </a:r>
          </a:p>
          <a:p>
            <a:r>
              <a:rPr lang="ru-RU" sz="2000" b="1" dirty="0"/>
              <a:t>И никаких болезней!...</a:t>
            </a:r>
          </a:p>
        </p:txBody>
      </p:sp>
    </p:spTree>
    <p:extLst>
      <p:ext uri="{BB962C8B-B14F-4D97-AF65-F5344CB8AC3E}">
        <p14:creationId xmlns:p14="http://schemas.microsoft.com/office/powerpoint/2010/main" val="45313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Моем руки перед каждым приемом пищи.</a:t>
            </a: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16676"/>
            <a:ext cx="4038600" cy="242316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80345"/>
            <a:ext cx="4038600" cy="2895823"/>
          </a:xfrm>
        </p:spPr>
      </p:pic>
      <p:sp>
        <p:nvSpPr>
          <p:cNvPr id="2" name="Прямоугольник 1"/>
          <p:cNvSpPr/>
          <p:nvPr/>
        </p:nvSpPr>
        <p:spPr>
          <a:xfrm>
            <a:off x="1763688" y="5373216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Каждый раз после прогулки</a:t>
            </a:r>
            <a:br>
              <a:rPr lang="ru-RU" b="1" dirty="0"/>
            </a:br>
            <a:r>
              <a:rPr lang="ru-RU" b="1" dirty="0"/>
              <a:t>Руки мы спешим помыть</a:t>
            </a:r>
            <a:br>
              <a:rPr lang="ru-RU" b="1" dirty="0"/>
            </a:br>
            <a:r>
              <a:rPr lang="ru-RU" b="1" dirty="0"/>
              <a:t>Чтобы не было микробов,</a:t>
            </a:r>
            <a:br>
              <a:rPr lang="ru-RU" b="1" dirty="0"/>
            </a:br>
            <a:r>
              <a:rPr lang="ru-RU" b="1" dirty="0"/>
              <a:t>В чистоте должны все жить!</a:t>
            </a:r>
          </a:p>
        </p:txBody>
      </p:sp>
    </p:spTree>
    <p:extLst>
      <p:ext uri="{BB962C8B-B14F-4D97-AF65-F5344CB8AC3E}">
        <p14:creationId xmlns:p14="http://schemas.microsoft.com/office/powerpoint/2010/main" val="25932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Текст 3"/>
          <p:cNvSpPr>
            <a:spLocks noGrp="1"/>
          </p:cNvSpPr>
          <p:nvPr>
            <p:ph idx="4294967295"/>
          </p:nvPr>
        </p:nvSpPr>
        <p:spPr>
          <a:xfrm>
            <a:off x="611560" y="476672"/>
            <a:ext cx="7618040" cy="23255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Кто </a:t>
            </a:r>
            <a:r>
              <a:rPr lang="ru-RU" sz="2000" dirty="0"/>
              <a:t>горячей водой умывается,</a:t>
            </a:r>
          </a:p>
          <a:p>
            <a:pPr marL="0" indent="0" algn="ctr">
              <a:buNone/>
            </a:pPr>
            <a:r>
              <a:rPr lang="ru-RU" sz="2000" dirty="0"/>
              <a:t>Называется молодцом.</a:t>
            </a:r>
          </a:p>
          <a:p>
            <a:pPr marL="0" indent="0" algn="ctr">
              <a:buNone/>
            </a:pPr>
            <a:r>
              <a:rPr lang="ru-RU" sz="2000" dirty="0"/>
              <a:t>Кто холодной водой умывается,</a:t>
            </a:r>
          </a:p>
          <a:p>
            <a:pPr marL="0" indent="0" algn="ctr">
              <a:buNone/>
            </a:pPr>
            <a:r>
              <a:rPr lang="ru-RU" sz="2000" dirty="0"/>
              <a:t>Называется храбрецом. 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Desktop\IMG_20151125_1249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02226"/>
            <a:ext cx="612068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Полоскание рта после каждого приема пищи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84784"/>
            <a:ext cx="4032448" cy="4896544"/>
          </a:xfrm>
        </p:spPr>
      </p:pic>
    </p:spTree>
    <p:extLst>
      <p:ext uri="{BB962C8B-B14F-4D97-AF65-F5344CB8AC3E}">
        <p14:creationId xmlns:p14="http://schemas.microsoft.com/office/powerpoint/2010/main" val="20129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1067</TotalTime>
  <Words>219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Лучшее закаливание – это прогулка!</vt:lpstr>
      <vt:lpstr>Моем руки перед каждым приемом пищи.</vt:lpstr>
      <vt:lpstr>Презентация PowerPoint</vt:lpstr>
      <vt:lpstr>Полоскание рта после каждого приема пищи</vt:lpstr>
      <vt:lpstr>Презентация PowerPoint</vt:lpstr>
      <vt:lpstr>Презентация PowerPoint</vt:lpstr>
      <vt:lpstr>Гимнастика после сна</vt:lpstr>
      <vt:lpstr>Презентация PowerPoint</vt:lpstr>
      <vt:lpstr>Обширное умывание после сна</vt:lpstr>
      <vt:lpstr>Презентация PowerPoint</vt:lpstr>
      <vt:lpstr>Презентация PowerPoint</vt:lpstr>
      <vt:lpstr>Рациональное питание</vt:lpstr>
      <vt:lpstr>Проветривание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Шолковы</dc:creator>
  <cp:lastModifiedBy>1</cp:lastModifiedBy>
  <cp:revision>99</cp:revision>
  <dcterms:created xsi:type="dcterms:W3CDTF">2009-02-11T16:50:26Z</dcterms:created>
  <dcterms:modified xsi:type="dcterms:W3CDTF">2015-11-26T05:24:54Z</dcterms:modified>
</cp:coreProperties>
</file>