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305" r:id="rId2"/>
    <p:sldId id="311" r:id="rId3"/>
    <p:sldId id="306" r:id="rId4"/>
    <p:sldId id="275" r:id="rId5"/>
    <p:sldId id="269" r:id="rId6"/>
    <p:sldId id="308" r:id="rId7"/>
    <p:sldId id="309" r:id="rId8"/>
    <p:sldId id="259" r:id="rId9"/>
    <p:sldId id="263" r:id="rId10"/>
    <p:sldId id="264" r:id="rId11"/>
    <p:sldId id="265" r:id="rId12"/>
    <p:sldId id="266" r:id="rId13"/>
    <p:sldId id="307" r:id="rId14"/>
    <p:sldId id="31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718" autoAdjust="0"/>
  </p:normalViewPr>
  <p:slideViewPr>
    <p:cSldViewPr>
      <p:cViewPr varScale="1">
        <p:scale>
          <a:sx n="65" d="100"/>
          <a:sy n="65" d="100"/>
        </p:scale>
        <p:origin x="-14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DEB84-63DB-4B03-8DCB-2489F82CAE3F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C94E4-A6D8-4C73-A61D-1E19ADD418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9841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A4F13-DA0F-42DB-9014-2E825D2597CD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Первое четверостишье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C94E4-A6D8-4C73-A61D-1E19ADD4185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9449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1" y="1695328"/>
            <a:ext cx="5802601" cy="457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785786" y="642918"/>
            <a:ext cx="721523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66"/>
                </a:solidFill>
              </a:rPr>
              <a:t>Красноармейск –</a:t>
            </a:r>
          </a:p>
          <a:p>
            <a:pPr algn="ctr"/>
            <a:r>
              <a:rPr lang="ru-RU" sz="4000" b="1" dirty="0" smtClean="0">
                <a:solidFill>
                  <a:srgbClr val="FF0066"/>
                </a:solidFill>
              </a:rPr>
              <a:t>любимый город</a:t>
            </a:r>
            <a:endParaRPr lang="ru-RU" sz="4000" dirty="0">
              <a:solidFill>
                <a:srgbClr val="FF0066"/>
              </a:solidFill>
            </a:endParaRPr>
          </a:p>
        </p:txBody>
      </p:sp>
      <p:pic>
        <p:nvPicPr>
          <p:cNvPr id="4" name="Рисунок 3" descr="krraiongerb_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85728"/>
            <a:ext cx="1071570" cy="1397327"/>
          </a:xfrm>
          <a:prstGeom prst="rect">
            <a:avLst/>
          </a:prstGeom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0000362.jpe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00298" y="169386"/>
            <a:ext cx="4500594" cy="48312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158" y="5072073"/>
            <a:ext cx="8358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 w="12700">
                  <a:solidFill>
                    <a:srgbClr val="775F55">
                      <a:satMod val="155000"/>
                    </a:srgbClr>
                  </a:solidFill>
                  <a:prstDash val="solid"/>
                </a:ln>
                <a:solidFill>
                  <a:srgbClr val="EBDDC3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Скоморохов Николай Михайлович</a:t>
            </a:r>
            <a:endParaRPr lang="ru-RU" sz="5400" b="1" dirty="0">
              <a:ln w="12700">
                <a:solidFill>
                  <a:srgbClr val="775F55">
                    <a:satMod val="155000"/>
                  </a:srgbClr>
                </a:solidFill>
                <a:prstDash val="solid"/>
              </a:ln>
              <a:solidFill>
                <a:srgbClr val="EBDDC3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24014116_kondakov-v.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0"/>
            <a:ext cx="3786214" cy="478632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87" y="4929198"/>
            <a:ext cx="8001056" cy="175432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Кондаков Виктор Александрович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anzhor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571480"/>
            <a:ext cx="2541288" cy="41434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2976" y="4714884"/>
            <a:ext cx="72866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Танцоров Григорий Васильевич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lzer_Textilfabrik_2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9" y="0"/>
            <a:ext cx="9133551" cy="442913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28662" y="4786322"/>
            <a:ext cx="78581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Фабрика «Евразия»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Пользователь\Рабочий стол\1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фото на конкурс\P10508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928802"/>
            <a:ext cx="8046156" cy="45259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928670"/>
            <a:ext cx="86149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Наш любимый детский сад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00810179"/>
              </p:ext>
            </p:extLst>
          </p:nvPr>
        </p:nvGraphicFramePr>
        <p:xfrm>
          <a:off x="107504" y="332656"/>
          <a:ext cx="8928000" cy="612068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464000"/>
                <a:gridCol w="4464000"/>
              </a:tblGrid>
              <a:tr h="30603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3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noFill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 descr="IMG_26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999147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малая родина\image (8).jpg"/>
          <p:cNvPicPr>
            <a:picLocks noChangeAspect="1" noChangeArrowheads="1"/>
          </p:cNvPicPr>
          <p:nvPr/>
        </p:nvPicPr>
        <p:blipFill>
          <a:blip r:embed="rId2"/>
          <a:srcRect r="12500" b="124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:\getImage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малая родина\image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7977188"/>
              </p:ext>
            </p:extLst>
          </p:nvPr>
        </p:nvGraphicFramePr>
        <p:xfrm>
          <a:off x="107504" y="332656"/>
          <a:ext cx="8928000" cy="612068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464000"/>
                <a:gridCol w="4464000"/>
              </a:tblGrid>
              <a:tr h="30603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340">
                <a:tc grid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 descr="img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100240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30478329"/>
              </p:ext>
            </p:extLst>
          </p:nvPr>
        </p:nvGraphicFramePr>
        <p:xfrm>
          <a:off x="107504" y="332656"/>
          <a:ext cx="8928000" cy="612068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464000"/>
                <a:gridCol w="4464000"/>
              </a:tblGrid>
              <a:tr h="30603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340">
                <a:tc grid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 descr="DSCF310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17640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3114.JPG"/>
          <p:cNvPicPr/>
          <p:nvPr/>
        </p:nvPicPr>
        <p:blipFill>
          <a:blip r:embed="rId2" cstate="print"/>
          <a:srcRect t="26042" r="68750" b="36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190</TotalTime>
  <Words>25</Words>
  <Application>Microsoft Office PowerPoint</Application>
  <PresentationFormat>Экран (4:3)</PresentationFormat>
  <Paragraphs>10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Германовна</dc:creator>
  <cp:lastModifiedBy>User</cp:lastModifiedBy>
  <cp:revision>43</cp:revision>
  <dcterms:created xsi:type="dcterms:W3CDTF">2014-05-09T08:07:19Z</dcterms:created>
  <dcterms:modified xsi:type="dcterms:W3CDTF">2015-12-04T17:14:29Z</dcterms:modified>
</cp:coreProperties>
</file>