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2" r:id="rId3"/>
    <p:sldId id="260" r:id="rId4"/>
    <p:sldId id="263" r:id="rId5"/>
    <p:sldId id="258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67D54-4F52-44E4-BC59-992FDAF57747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13951-CC32-42D9-AE2F-4C9872EA0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951-CC32-42D9-AE2F-4C9872EA0F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5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2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1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7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917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0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9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7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34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511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027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78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wmf"/><Relationship Id="rId10" Type="http://schemas.openxmlformats.org/officeDocument/2006/relationships/image" Target="../media/image23.emf"/><Relationship Id="rId4" Type="http://schemas.openxmlformats.org/officeDocument/2006/relationships/image" Target="../media/image18.wmf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6.jpeg"/><Relationship Id="rId7" Type="http://schemas.openxmlformats.org/officeDocument/2006/relationships/image" Target="../media/image16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image" Target="../media/image14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7" name="Picture 17" descr="MCNA00882_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1503">
            <a:off x="134378" y="4193506"/>
            <a:ext cx="2057537" cy="21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6948488" y="5826125"/>
          <a:ext cx="5826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CorelDRAW" r:id="rId4" imgW="928800" imgH="1644120" progId="">
                  <p:embed/>
                </p:oleObj>
              </mc:Choice>
              <mc:Fallback>
                <p:oleObj name="CorelDRAW" r:id="rId4" imgW="928800" imgH="1644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826125"/>
                        <a:ext cx="582612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6" name="Object 26"/>
          <p:cNvGraphicFramePr>
            <a:graphicFrameLocks noChangeAspect="1"/>
          </p:cNvGraphicFramePr>
          <p:nvPr/>
        </p:nvGraphicFramePr>
        <p:xfrm>
          <a:off x="4211638" y="5734050"/>
          <a:ext cx="6207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CorelDRAW" r:id="rId6" imgW="924480" imgH="1231560" progId="">
                  <p:embed/>
                </p:oleObj>
              </mc:Choice>
              <mc:Fallback>
                <p:oleObj name="CorelDRAW" r:id="rId6" imgW="924480" imgH="1231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734050"/>
                        <a:ext cx="62071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1844824"/>
            <a:ext cx="7097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Н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әрс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ǝ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яши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урманда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?»</a:t>
            </a:r>
            <a:r>
              <a:rPr lang="tt-RU" alt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tt-RU" alt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Дидактик </a:t>
            </a:r>
            <a:r>
              <a:rPr lang="tt-RU" alt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уен</a:t>
            </a:r>
          </a:p>
          <a:p>
            <a:pPr algn="ctr"/>
            <a:r>
              <a:rPr lang="tt-RU" alt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6-7 </a:t>
            </a:r>
            <a:r>
              <a:rPr lang="tt-RU" alt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яшь</a:t>
            </a:r>
            <a:endParaRPr lang="tt-RU" altLang="ru-RU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«Кто  живет в лесу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algn="ctr"/>
            <a:r>
              <a:rPr lang="tt-RU" altLang="ru-RU" sz="3200" b="1" dirty="0" smtClean="0">
                <a:solidFill>
                  <a:srgbClr val="2D2D8A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tt-RU" altLang="ru-RU" sz="3200" b="1" dirty="0">
                <a:solidFill>
                  <a:srgbClr val="2D2D8A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altLang="ru-RU" sz="3200" b="1" dirty="0" smtClean="0">
                <a:solidFill>
                  <a:srgbClr val="2D2D8A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ля детей 6-7 лет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99283"/>
      </p:ext>
    </p:extLst>
  </p:cSld>
  <p:clrMapOvr>
    <a:masterClrMapping/>
  </p:clrMapOvr>
  <p:transition advTm="5772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96753"/>
            <a:ext cx="6480720" cy="3024335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tt-RU" altLang="ru-RU" sz="32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        </a:t>
            </a:r>
            <a:r>
              <a:rPr lang="ru-RU" sz="3200" b="1" kern="120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«</a:t>
            </a:r>
            <a:r>
              <a:rPr lang="ru-RU" sz="3200" b="1" kern="120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Н</a:t>
            </a:r>
            <a:r>
              <a:rPr lang="ru-RU" sz="3200" b="1" kern="1200" dirty="0" err="1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әрс</a:t>
            </a:r>
            <a:r>
              <a:rPr lang="en-US" sz="3200" b="1" kern="1200" dirty="0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ǝ</a:t>
            </a:r>
            <a:r>
              <a:rPr lang="ru-RU" sz="3200" b="1" kern="1200" dirty="0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dirty="0" err="1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яши</a:t>
            </a:r>
            <a:r>
              <a:rPr lang="ru-RU" sz="3200" b="1" kern="1200" dirty="0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dirty="0" err="1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урманда</a:t>
            </a:r>
            <a:r>
              <a:rPr lang="ru-RU" sz="3200" b="1" kern="1200" dirty="0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?»</a:t>
            </a:r>
            <a:r>
              <a:rPr lang="tt-RU" altLang="ru-RU" sz="32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t-RU" altLang="ru-RU" sz="1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tt-RU" altLang="ru-RU" sz="1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tt-RU" altLang="ru-RU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Цель</a:t>
            </a:r>
            <a:r>
              <a:rPr lang="tt-RU" altLang="ru-RU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: 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Закрепить 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знания детей о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диких животных. Обогащать словарный запас детей  (к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ондыз 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–бобер, тиен - белка, поши - лось,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болан-олень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, ябалак –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сова).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Развивать навыки связной речи. Упражнять 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 составлении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предложений, умении отвечать на 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вопросы “Бу н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әрс</a:t>
            </a:r>
            <a:r>
              <a:rPr lang="en-US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ǝ</a:t>
            </a:r>
            <a:r>
              <a:rPr lang="ru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?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”, “нинди?”,  “нишли?”. Развивать диалогическую речь. Вызвать 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у детей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желание говорить 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на татарском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языке.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tt-RU" altLang="ru-RU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Ход игры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  <a:r>
              <a:rPr lang="tt-RU" altLang="ru-RU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 вариант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Воспитатель 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предлагает рассмотреть картинку с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изображением 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леса, сообщает детям о том, </a:t>
            </a:r>
            <a:r>
              <a:rPr lang="tt-RU" altLang="ru-RU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что лесные жители решили поиграть с детьми в прятки, предлагает найти животных , назвать  и рассказать о них.</a:t>
            </a:r>
            <a: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tt-RU" altLang="ru-RU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65313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Какой?» –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ɵ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ɵ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кечкенә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тычкан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7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brikamega.ru/upload/information_system_28/1/4/6/item_1464/2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000803_1080_8808_vuv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868317"/>
            <a:ext cx="3460701" cy="274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2" descr="MCNA00882_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5112065" y="4745144"/>
            <a:ext cx="1872812" cy="158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953009"/>
            <a:ext cx="2812629" cy="583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4395" y="2992192"/>
            <a:ext cx="20796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 descr="MCNA01006_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924009"/>
            <a:ext cx="2133694" cy="389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074" y="5359511"/>
            <a:ext cx="5810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221" y="4893633"/>
            <a:ext cx="775706" cy="104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153" y="4921361"/>
            <a:ext cx="837651" cy="10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340" y="3070662"/>
            <a:ext cx="20796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5698976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tt-RU" altLang="ru-RU" sz="36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   </a:t>
            </a:r>
            <a:r>
              <a:rPr lang="ru-RU" sz="3200" b="1" kern="120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«</a:t>
            </a:r>
            <a:r>
              <a:rPr lang="ru-RU" sz="3200" b="1" kern="120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Н</a:t>
            </a:r>
            <a:r>
              <a:rPr lang="ru-RU" sz="3200" b="1" kern="1200" dirty="0" err="1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әрс</a:t>
            </a:r>
            <a:r>
              <a:rPr lang="en-US" sz="3200" b="1" kern="1200" dirty="0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ǝ</a:t>
            </a:r>
            <a:r>
              <a:rPr lang="ru-RU" sz="3200" b="1" kern="1200" dirty="0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dirty="0" err="1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яши</a:t>
            </a:r>
            <a:r>
              <a:rPr lang="ru-RU" sz="3200" b="1" kern="1200" dirty="0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b="1" kern="1200" dirty="0" err="1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урманда</a:t>
            </a:r>
            <a:r>
              <a:rPr lang="ru-RU" sz="3200" b="1" kern="1200" dirty="0">
                <a:solidFill>
                  <a:srgbClr val="2D2D8A">
                    <a:lumMod val="75000"/>
                  </a:srgbClr>
                </a:solidFill>
                <a:latin typeface="Times New Roman"/>
                <a:ea typeface="+mn-ea"/>
                <a:cs typeface="Times New Roman"/>
              </a:rPr>
              <a:t>?»</a:t>
            </a:r>
            <a:r>
              <a:rPr lang="tt-RU" altLang="ru-RU" sz="32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t-RU" altLang="ru-R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tt-RU" altLang="ru-R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tt-RU" altLang="ru-RU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Ход игры. 2 </a:t>
            </a:r>
            <a:r>
              <a:rPr lang="tt-RU" altLang="ru-RU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вариант.  </a:t>
            </a:r>
            <a:r>
              <a:rPr lang="tt-RU" altLang="ru-RU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tt-RU" altLang="ru-RU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tt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Воспитатель открывает изображение животного , спрашивает “Кто это?”- “Бу </a:t>
            </a:r>
            <a:r>
              <a:rPr lang="tt-RU" altLang="ru-RU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</a:t>
            </a:r>
            <a:r>
              <a:rPr lang="tt-RU" altLang="ru-RU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әрс</a:t>
            </a:r>
            <a:r>
              <a:rPr lang="en-US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ǝ</a:t>
            </a:r>
            <a:r>
              <a:rPr lang="ru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?</a:t>
            </a:r>
            <a:r>
              <a:rPr lang="tt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”</a:t>
            </a:r>
            <a:r>
              <a:rPr lang="ru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, тот из детей кто правильно называет </a:t>
            </a:r>
            <a:r>
              <a:rPr lang="tt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животное продолжает диалог с воспитателем на татарском языке.</a:t>
            </a:r>
            <a:r>
              <a:rPr lang="tt-RU" altLang="ru-RU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tt-RU" altLang="ru-RU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tt-RU" altLang="ru-RU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Речевой образец: </a:t>
            </a:r>
            <a:r>
              <a:rPr lang="tt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tt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что делает?» -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Нишли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altLang="ru-RU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Бу н</a:t>
            </a:r>
            <a:r>
              <a:rPr lang="tt-RU" altLang="ru-RU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әрс</a:t>
            </a:r>
            <a:r>
              <a:rPr lang="en-US" altLang="ru-RU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ǝ</a:t>
            </a:r>
            <a:r>
              <a:rPr lang="ru-RU" altLang="ru-RU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? </a:t>
            </a:r>
            <a:r>
              <a:rPr lang="ru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–</a:t>
            </a:r>
            <a:r>
              <a:rPr lang="ru-RU" altLang="ru-RU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Бу</a:t>
            </a:r>
            <a:r>
              <a:rPr lang="ru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 </a:t>
            </a:r>
            <a:r>
              <a:rPr lang="ru-RU" altLang="ru-RU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аю</a:t>
            </a:r>
            <a:r>
              <a:rPr lang="ru-RU" alt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 pitchFamily="34" charset="0"/>
                <a:cs typeface="Times New Roman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нишли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ɵ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ǝ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Тычкан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сикерә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ɵ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Куян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утыра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Керпе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sz="2000" dirty="0" smtClean="0">
                <a:latin typeface="Times New Roman"/>
                <a:cs typeface="Times New Roman"/>
              </a:rPr>
              <a:t>ɵ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ru-RU" sz="2000" dirty="0" err="1" smtClean="0">
                <a:latin typeface="Times New Roman"/>
                <a:cs typeface="Times New Roman"/>
              </a:rPr>
              <a:t>ә</a:t>
            </a:r>
            <a:r>
              <a:rPr lang="ru-RU" sz="2000" dirty="0" smtClean="0">
                <a:latin typeface="Times New Roman"/>
                <a:cs typeface="Times New Roman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ашый</a:t>
            </a:r>
            <a:r>
              <a:rPr lang="tt-RU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йоклый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8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ypresentation.ru/documents/98e0a925c376d9efeaf41d3e0afd8338/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4" y="-77497"/>
            <a:ext cx="9143999" cy="70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8817"/>
              </p:ext>
            </p:extLst>
          </p:nvPr>
        </p:nvGraphicFramePr>
        <p:xfrm>
          <a:off x="5344241" y="4194758"/>
          <a:ext cx="1256234" cy="151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CorelDRAW" r:id="rId4" imgW="1002792" imgH="1203960" progId="">
                  <p:embed/>
                </p:oleObj>
              </mc:Choice>
              <mc:Fallback>
                <p:oleObj name="CorelDRAW" r:id="rId4" imgW="1002792" imgH="120396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241" y="4194758"/>
                        <a:ext cx="1256234" cy="1511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 descr="MCNA01006_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1" y="3959085"/>
            <a:ext cx="2304256" cy="27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MCNA00882_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33518" y="4324225"/>
            <a:ext cx="22685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MCj0193330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174" y="-110054"/>
            <a:ext cx="257829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823" y="3835291"/>
            <a:ext cx="43497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88995"/>
              </p:ext>
            </p:extLst>
          </p:nvPr>
        </p:nvGraphicFramePr>
        <p:xfrm>
          <a:off x="7813823" y="3654581"/>
          <a:ext cx="609985" cy="1080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CorelDRAW" r:id="rId10" imgW="929640" imgH="1642872" progId="">
                  <p:embed/>
                </p:oleObj>
              </mc:Choice>
              <mc:Fallback>
                <p:oleObj name="CorelDRAW" r:id="rId10" imgW="929640" imgH="1642872" progId="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823" y="3654581"/>
                        <a:ext cx="609985" cy="1080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4" descr="MCNA01006_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724" y="1450120"/>
            <a:ext cx="2042197" cy="27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677" y="2413193"/>
            <a:ext cx="1980219" cy="19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313" y="2595800"/>
            <a:ext cx="1980219" cy="19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MCNA00882_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40334">
            <a:off x="5478195" y="3923011"/>
            <a:ext cx="2629058" cy="276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 descr="MCNA00882_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68910">
            <a:off x="5707735" y="3668561"/>
            <a:ext cx="22685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Cj0193330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854" y="295407"/>
            <a:ext cx="2578298" cy="423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MCNA01006_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1450120"/>
            <a:ext cx="2250454" cy="27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58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460851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Автор </a:t>
            </a:r>
            <a: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игры</a:t>
            </a:r>
            <a: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:</a:t>
            </a:r>
            <a: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Хохлова Наталья Анатольевна</a:t>
            </a:r>
            <a:b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воспитатель </a:t>
            </a:r>
            <a: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логопедической группы № 3</a:t>
            </a:r>
            <a:b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МБДОУ «Детский сад комбинированного вида</a:t>
            </a:r>
            <a:b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с группами для детей с нарушениями речи № 40</a:t>
            </a:r>
            <a: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»</a:t>
            </a:r>
            <a: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Татарстан</a:t>
            </a:r>
            <a:b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г</a:t>
            </a:r>
            <a: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. Нижнекамск </a:t>
            </a:r>
            <a: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</a:br>
            <a:r>
              <a:rPr lang="ru-RU" altLang="ru-RU" sz="1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2015 </a:t>
            </a:r>
            <a: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год</a:t>
            </a:r>
            <a:br>
              <a:rPr lang="ru-RU" altLang="ru-RU" sz="18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9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47</Words>
  <Application>Microsoft Office PowerPoint</Application>
  <PresentationFormat>Экран (4:3)</PresentationFormat>
  <Paragraphs>11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скоро лето</vt:lpstr>
      <vt:lpstr>CorelDRAW</vt:lpstr>
      <vt:lpstr>Презентация PowerPoint</vt:lpstr>
      <vt:lpstr>          «Нәрсǝ яши урманда?»  Цель:  Закрепить знания детей о диких животных. Обогащать словарный запас детей  (кондыз –бобер, тиен - белка, поши - лось, болан-олень, ябалак –сова). Развивать навыки связной речи. Упражнять в составлении предложений, умении отвечать на вопросы “Бу нәрсǝ? ”, “нинди?”,  “нишли?”. Развивать диалогическую речь. Вызвать у детей желание говорить на татарском языке. Ход игры. 1 вариант. Воспитатель предлагает рассмотреть картинку с изображением леса, сообщает детям о том, что лесные жители решили поиграть с детьми в прятки, предлагает найти животных , назвать  и рассказать о них. </vt:lpstr>
      <vt:lpstr>Презентация PowerPoint</vt:lpstr>
      <vt:lpstr>     «Нәрсǝ яши урманда?»  Ход игры. 2 вариант.   Воспитатель открывает изображение животного , спрашивает “Кто это?”- “Бу нәрсǝ?”, тот из детей кто правильно называет животное продолжает диалог с воспитателем на татарском языке. Речевой образец:  «Кто что делает?» - «Нишли?» Бу нәрсǝ? –Бу аю. Аю нишли?- Аю йɵгерǝ. (Тычкан сикерә. Тɵлке бит юа. Куян утыра. Керпе гɵмбә  ашый. Бүре йоклый).  </vt:lpstr>
      <vt:lpstr>Презентация PowerPoint</vt:lpstr>
      <vt:lpstr> Автор игры: Хохлова Наталья Анатольевна воспитатель логопедической группы № 3 МБДОУ «Детский сад комбинированного вида  с группами для детей с нарушениями речи № 40» Татарстан г. Нижнекамск  2015 год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«Кто живет в лесу»</dc:title>
  <dc:creator>user</dc:creator>
  <cp:lastModifiedBy>user</cp:lastModifiedBy>
  <cp:revision>70</cp:revision>
  <dcterms:created xsi:type="dcterms:W3CDTF">2015-07-20T17:04:03Z</dcterms:created>
  <dcterms:modified xsi:type="dcterms:W3CDTF">2015-12-05T06:29:41Z</dcterms:modified>
</cp:coreProperties>
</file>