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58" r:id="rId6"/>
    <p:sldId id="261" r:id="rId7"/>
    <p:sldId id="262" r:id="rId8"/>
    <p:sldId id="264" r:id="rId9"/>
    <p:sldId id="260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4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0C4AC-3C7F-4507-ADB5-A96607FF55F2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12FB-B5BF-45DC-A92B-52D7E0E039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29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12FB-B5BF-45DC-A92B-52D7E0E039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9C097-42D5-4213-B3CC-04E12701B506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36C-A01B-497F-9508-FF13B7195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14BC1-1608-464F-AFAB-0EB36B207243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FCDF9-00EF-4246-8666-B302BC566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79C2-D117-449F-ADF8-B673673573F4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86EC1-0F81-4816-A78E-1FFBB2341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223B-A71F-42FA-83BE-7F2D779C6320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9799-BDCE-4E4A-BF9A-222513D2A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FC53-15B5-4F86-A8A2-252B14B53FB2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6272-3BD8-4AFD-819C-47B5770AD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7C94-783D-4965-A6DC-D6B41750C6A6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88ED-38C5-4AE9-9A20-071E1F734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2A4B-560E-4406-A49E-0C1E5A953458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3A88-EEA8-4652-811D-001D82407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3DDD-328C-4EC0-B6AF-6C2466184FCA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30EE-57B8-4B52-9E72-74C33C9AB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1117D-1BFF-4B96-B89E-E3837A06C84A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F14B-3CB2-4C73-AFA0-545E173F1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D43B-39A2-48B7-947B-8B02F60F70DD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1580-73CB-495C-B6CA-14B8113BD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9AF0E-E1CF-42F2-854D-8B04C2E795A3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9991-9C21-4F2D-BBCF-D674F6026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FBF070-7759-4C52-848E-DF71A33E907B}" type="datetimeFigureOut">
              <a:rPr lang="ru-RU"/>
              <a:pPr>
                <a:defRPr/>
              </a:pPr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B64C6B-E75B-480C-A8DA-564CDAFC2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  <p:sldLayoutId id="2147483672" r:id="rId3"/>
    <p:sldLayoutId id="2147483673" r:id="rId4"/>
    <p:sldLayoutId id="214748367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2195736" y="2564904"/>
            <a:ext cx="6120680" cy="1470025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Социокультурный проект 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детей и родителей   «Островок здоровья Маленькая Океания»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941168"/>
            <a:ext cx="4896544" cy="699864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физической культуре (плавание):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Капина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Ивановна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59632" y="620689"/>
            <a:ext cx="6264696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работы с родителями, используемые в работе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16832"/>
            <a:ext cx="2916324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и беседы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0950" y="3042023"/>
            <a:ext cx="2916324" cy="9343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Дни открытых дверей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1916832"/>
            <a:ext cx="295232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Открытые занятия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«Будем знакомы»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140968"/>
            <a:ext cx="2952328" cy="7903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досуги и развлечения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17197" y="4167870"/>
            <a:ext cx="5382264" cy="5707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родительских собраниях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26040" y="4926483"/>
            <a:ext cx="5382264" cy="8593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ИКТ,  как средство связи  и общения с родителями (законными представителями).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862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1691680" y="404664"/>
            <a:ext cx="5811790" cy="792088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755576" y="1340768"/>
            <a:ext cx="7632848" cy="352839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презентации в виде ярких слайд шоу на актуальную тему.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презентации на электронную почту родителей с обратной связью.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внедрить в образовательный процесс адаптированную программу для детей с ограниченными возможностями здоровья.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902" y="4869160"/>
            <a:ext cx="6234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современная и новая форма работы с родителями, как мне кажется, придётся по вкусу не только родителям, но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участникам проекта.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988840"/>
            <a:ext cx="7358114" cy="2083094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Спасибо за внимание!</a:t>
            </a:r>
            <a:r>
              <a:rPr lang="ru-RU" b="1" smtClean="0">
                <a:latin typeface="Georgia" pitchFamily="18" charset="0"/>
              </a:rPr>
              <a:t/>
            </a:r>
            <a:br>
              <a:rPr lang="ru-RU" b="1" smtClean="0">
                <a:latin typeface="Georgia" pitchFamily="18" charset="0"/>
              </a:rPr>
            </a:br>
            <a:r>
              <a:rPr lang="ru-RU" sz="1200" smtClean="0"/>
              <a:t> 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920880" cy="2360866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Тип: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Срок: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воспитанники, сотрудники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МБДОУ ДС №9 “Малахитовая шкатулка”  + семья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400" b="1" dirty="0"/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548680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 только вид спорта, но и жизненно важный навык, необходимый человеку в разнообразных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ситуациях, один из самых полезных видов физических упражнений.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движений в воде является одним из важнейших факторов гармоничного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раньше приучить ребенка к воде, научить его плавать, тем полнее скажется положительное воздействие плавания на развитие детского организма.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Актуальность проблемы: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6339"/>
            <a:ext cx="75608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внимания родителей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детскому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физкультурной деятельности в целом;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​ отсутствие интереса к занятиям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обучению плаванию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образовательном учреждении;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​ недостаток информации по вопросам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укрепления и оздоровления детского организма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45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/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Обоснование проблемы: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654187"/>
            <a:ext cx="70202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нехватка знаний, умений и навыков у родителей в проведении физкультурных досугов с детьми;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знаний родителей о физкультурном разнообразии в детском саду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нежелание применять общую оздоровительную практику в домашней обстановке для профилактики и коррекции при физическом становлении ребенка.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4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плаванию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3 - 7 лет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здоровья и физическое развитие детей;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удовлетворение потребностей родителей в обучении плаванию детей дошкольного возраста;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комфортную психологическую атмосферу для общения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эффективное использование материально-технической базы  дошкольного учреждения, оснащенного плавательным бассейном.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500198"/>
          </a:xfrm>
        </p:spPr>
        <p:txBody>
          <a:bodyPr/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8357" y="445840"/>
            <a:ext cx="7739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9759" y="969060"/>
            <a:ext cx="77398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подготовительном этапе планируется провести следующие мероприятия: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Осуществить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теоретико-методический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2.Собрать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проанализировать статистические данные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выявления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 родителей в участии в работе клуба.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открытия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“Островок здоровья Маленькая Океания”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и функционирование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“Островок здоровья Маленькая Океания”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Подведение итогов.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Корректировка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286124"/>
            <a:ext cx="7729534" cy="2582858"/>
          </a:xfrm>
        </p:spPr>
        <p:txBody>
          <a:bodyPr/>
          <a:lstStyle/>
          <a:p>
            <a:pPr algn="l"/>
            <a:r>
              <a:rPr lang="ru-RU" sz="2500" dirty="0" smtClean="0">
                <a:latin typeface="+mn-lt"/>
              </a:rPr>
              <a:t/>
            </a:r>
            <a:br>
              <a:rPr lang="ru-RU" sz="2500" dirty="0" smtClean="0">
                <a:latin typeface="+mn-lt"/>
              </a:rPr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7990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проекта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3732" y="1052736"/>
            <a:ext cx="761469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Осуществить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теоретическо-методический анализ литературы по данной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 (декабрь);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 родителей  (январь);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Программно-методическое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(январь –апрель);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Подготовить материально-техническую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базу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в течении года);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и функционирование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проекта“Островок здоровья Маленькая Океания”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(октябрь)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6.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эффективности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проекта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“Островок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Маленькая Океания”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Подведение итогов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92696"/>
            <a:ext cx="806489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психолого-педагогической  работы  проекта </a:t>
            </a:r>
          </a:p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Островок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Маленькая Океания”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Вариативные: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подгрупповые мероприятия для дифференцированных групп родителей в соответствии с запросами;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ндивидуальная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и их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детско-родительские встречи в различных  формах: занятия, игровые упражнения, досуговые  и спортивные мероприятия.</a:t>
            </a: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Инвариантные:</a:t>
            </a:r>
          </a:p>
          <a:p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мероприятия для всех родителей: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викторины,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родителей для совместной деятельности,</a:t>
            </a:r>
          </a:p>
        </p:txBody>
      </p:sp>
    </p:spTree>
    <p:extLst>
      <p:ext uri="{BB962C8B-B14F-4D97-AF65-F5344CB8AC3E}">
        <p14:creationId xmlns:p14="http://schemas.microsoft.com/office/powerpoint/2010/main" xmlns="" val="23089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6328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Предполагаемый результат:</a:t>
            </a:r>
          </a:p>
          <a:p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Установится взаимосвязь специалистов дошкольного учреждения с детьми и их родителями, которая поможет в воспитании физически и психически здорового малыша.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появятся знания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значении плавания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практический опыт, который они смогут применять в совместной с детьми деятельности.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современной деятельности мамы и ребенка (в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плавательном бассейне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появятся положительные эмоции,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радостное настроение, что выразится в двигательной активности, которая непосредственно связана с интеллектуальным развитием ребенка и снижением заболеваемости.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508</Words>
  <Application>Microsoft Office PowerPoint</Application>
  <PresentationFormat>Экран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Социокультурный проект   для детей и родителей   «Островок здоровья Маленькая Океания»</vt:lpstr>
      <vt:lpstr>  Тип: практико-ориентированный. Срок: учебный год. Участники: воспитанники, сотрудники  МБДОУ ДС №9 “Малахитовая шкатулка”  + семья.  </vt:lpstr>
      <vt:lpstr>Актуальность проблемы:</vt:lpstr>
      <vt:lpstr>Обоснование проблемы: </vt:lpstr>
      <vt:lpstr>Слайд 5</vt:lpstr>
      <vt:lpstr>     </vt:lpstr>
      <vt:lpstr>   </vt:lpstr>
      <vt:lpstr>Слайд 8</vt:lpstr>
      <vt:lpstr>Слайд 9</vt:lpstr>
      <vt:lpstr>Слайд 10</vt:lpstr>
      <vt:lpstr>Слайд 11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ADMiN</cp:lastModifiedBy>
  <cp:revision>62</cp:revision>
  <dcterms:created xsi:type="dcterms:W3CDTF">2011-01-05T18:53:09Z</dcterms:created>
  <dcterms:modified xsi:type="dcterms:W3CDTF">2015-11-26T07:38:13Z</dcterms:modified>
</cp:coreProperties>
</file>