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F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8D06-E772-4FB6-A1CF-886ECE8876BE}" type="datetimeFigureOut">
              <a:rPr lang="ru-RU" smtClean="0"/>
              <a:t>31.07.2008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C8B0-AC29-4560-AD76-FE924903C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0.png"/><Relationship Id="rId3" Type="http://schemas.openxmlformats.org/officeDocument/2006/relationships/slide" Target="slide1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12.xml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64318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1910" y="4500570"/>
            <a:ext cx="1262090" cy="110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643314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114298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4643446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710" y="0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5743575"/>
            <a:ext cx="160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1214446" cy="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5286388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71475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2071678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364331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7620" y="3571876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1214446" cy="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286388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71475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071678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364331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3571876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71736" y="5214950"/>
            <a:ext cx="10715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1214446" cy="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21495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286388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71475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071678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64331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3571876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71736" y="5214950"/>
            <a:ext cx="10715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1214446" cy="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21495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286388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71475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071678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64331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535782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3571876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5214950"/>
            <a:ext cx="10715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64318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071678"/>
            <a:ext cx="1262090" cy="110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643314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114298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4643446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710" y="0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5743575"/>
            <a:ext cx="160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64318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071679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643314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114298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4643446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710" y="0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5743575"/>
            <a:ext cx="160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64318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071679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643314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114298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710" y="0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5743575"/>
            <a:ext cx="160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64318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071679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114298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6710" y="0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5743575"/>
            <a:ext cx="160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1214446" cy="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64318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2071678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114298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86710" y="0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1214446" cy="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71475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071678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114298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86710" y="0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1214446" cy="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71475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071678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114298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7620" y="3571876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1214446" cy="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630" y="3286124"/>
            <a:ext cx="1373370" cy="1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2"/>
          <a:ext cx="6072230" cy="6500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</a:tblGrid>
              <a:tr h="1625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85725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428604"/>
            <a:ext cx="85725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2071678"/>
            <a:ext cx="714380" cy="1000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57158" y="3643314"/>
            <a:ext cx="785818" cy="1000132"/>
          </a:xfrm>
          <a:prstGeom prst="star6">
            <a:avLst/>
          </a:prstGeom>
          <a:solidFill>
            <a:srgbClr val="FB6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428596" y="5357826"/>
            <a:ext cx="714380" cy="9286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3929058" y="357166"/>
            <a:ext cx="1000132" cy="1214446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2285992"/>
            <a:ext cx="938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71475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2071678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ердце 23"/>
          <p:cNvSpPr/>
          <p:nvPr/>
        </p:nvSpPr>
        <p:spPr>
          <a:xfrm>
            <a:off x="5214942" y="571480"/>
            <a:ext cx="857256" cy="78581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2143116"/>
            <a:ext cx="1047744" cy="9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3643314"/>
            <a:ext cx="1071587" cy="10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9586" y="5929306"/>
            <a:ext cx="997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2071678"/>
            <a:ext cx="1023932" cy="10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7620" y="3571876"/>
            <a:ext cx="1138236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7</cp:revision>
  <dcterms:created xsi:type="dcterms:W3CDTF">2008-07-30T17:33:20Z</dcterms:created>
  <dcterms:modified xsi:type="dcterms:W3CDTF">2008-07-30T18:37:56Z</dcterms:modified>
</cp:coreProperties>
</file>