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lepidopterolog.ru/index.php?option=com_content&amp;view=article&amp;id=260&amp;Itemid=13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</p:spPr>
        <p:txBody>
          <a:bodyPr>
            <a:noAutofit/>
          </a:bodyPr>
          <a:lstStyle/>
          <a:p>
            <a:r>
              <a:rPr lang="ru-RU" b="1" dirty="0" smtClean="0"/>
              <a:t>Презентация: «Бабочка, давай дружить!»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4365104"/>
            <a:ext cx="38164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/>
              <a:t>Подготовила:  воспитатель </a:t>
            </a:r>
            <a:r>
              <a:rPr lang="en-US" sz="2000" b="1" dirty="0" smtClean="0"/>
              <a:t>I</a:t>
            </a:r>
            <a:r>
              <a:rPr lang="ru-RU" sz="2000" b="1" dirty="0" smtClean="0"/>
              <a:t> квалификационной категории</a:t>
            </a:r>
          </a:p>
          <a:p>
            <a:pPr algn="just"/>
            <a:r>
              <a:rPr lang="ru-RU" sz="2000" b="1" dirty="0" smtClean="0"/>
              <a:t>Борисова Л.В.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915816" y="5733256"/>
            <a:ext cx="27363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Набережные Челны</a:t>
            </a:r>
          </a:p>
          <a:p>
            <a:pPr algn="ctr"/>
            <a:r>
              <a:rPr lang="ru-RU" smtClean="0"/>
              <a:t>2014 </a:t>
            </a:r>
            <a:r>
              <a:rPr lang="ru-RU" dirty="0" smtClean="0"/>
              <a:t>год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47664" y="260648"/>
            <a:ext cx="669674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МБДОУ «Детский сад комбинированного вида № 65 «Машенька»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6000" b="1" dirty="0" smtClean="0"/>
              <a:t/>
            </a:r>
            <a:br>
              <a:rPr lang="ru-RU" sz="6000" b="1" dirty="0" smtClean="0"/>
            </a:br>
            <a:r>
              <a:rPr lang="ru-RU" sz="8000" b="1" dirty="0" smtClean="0"/>
              <a:t>Рождение бабочки</a:t>
            </a:r>
            <a:endParaRPr lang="ru-RU" sz="8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семейный\Desktop\бабочка\2\03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8104146" cy="52601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165304"/>
            <a:ext cx="6912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Яйцо</a:t>
            </a:r>
            <a:endParaRPr lang="ru-RU" sz="20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семейный\Desktop\бабочка\2\0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04664"/>
            <a:ext cx="8595241" cy="58326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47664" y="6309320"/>
            <a:ext cx="48965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Гусеница</a:t>
            </a:r>
            <a:endParaRPr lang="ru-RU" sz="2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семейный\Desktop\бабочка\2\16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460432" cy="56210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6381328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Куколка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семейный\Desktop\бабочка\2\20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7899338" cy="547260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331640" y="5949280"/>
            <a:ext cx="619268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Бабочка</a:t>
            </a:r>
          </a:p>
          <a:p>
            <a:pPr algn="ctr"/>
            <a:endParaRPr lang="ru-RU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бабочек</a:t>
            </a:r>
            <a:endParaRPr lang="ru-RU" dirty="0"/>
          </a:p>
        </p:txBody>
      </p:sp>
      <p:pic>
        <p:nvPicPr>
          <p:cNvPr id="4" name="Picture 1" descr="http://www.lepidopterolog.ru/images/stories/image495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12776"/>
            <a:ext cx="5760640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семейный\Desktop\бабочка\1\Бабочка, пьющая нектар из цвет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6953250" cy="52197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87624" y="5805264"/>
            <a:ext cx="6840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Бабочка, пьющая нектар из цветка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Литература: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73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u="sng" dirty="0" smtClean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endParaRPr lang="ru-RU" u="sng" dirty="0" smtClean="0">
              <a:hlinkClick r:id="rId2"/>
            </a:endParaRPr>
          </a:p>
          <a:p>
            <a:r>
              <a:rPr lang="ru-RU" u="sng" dirty="0" smtClean="0">
                <a:hlinkClick r:id="rId2"/>
              </a:rPr>
              <a:t>http://www.lepidopterolog.ru/index.php?option=com_content&amp;view=article&amp;id=260&amp;Itemid=139</a:t>
            </a:r>
          </a:p>
          <a:p>
            <a:r>
              <a:rPr lang="ru-RU" u="sng" dirty="0" smtClean="0">
                <a:hlinkClick r:id="rId2"/>
              </a:rPr>
              <a:t>http://www.lepidopterolog.ru/index.php?option=com_content&amp;view=article&amp;id=260&amp;Itemid=139</a:t>
            </a: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семейный\Desktop\бабочка\1\Большая лесная перламутров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7992306" cy="57118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763688" y="6237312"/>
            <a:ext cx="6120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Большая лесная перламутровка</a:t>
            </a:r>
            <a:endParaRPr lang="ru-RU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емейный\Desktop\бабочка\1\Голубянка лесн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262" y="188639"/>
            <a:ext cx="7786178" cy="55437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6165304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Голубянка лесная</a:t>
            </a:r>
            <a:endParaRPr lang="ru-RU" sz="20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мейный\Desktop\бабочка\1\Королева Гималае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542079" cy="56565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15616" y="6165304"/>
            <a:ext cx="72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Королева Гималаев</a:t>
            </a:r>
            <a:endParaRPr lang="ru-RU" sz="2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емейный\Desktop\бабочка\1\Ленточник чёрный на листе зелён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8458771" cy="561662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67544" y="6093296"/>
            <a:ext cx="8136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Ленточник чёрный на листе зелёном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емейный\Desktop\бабочка\1\Многоцветница рыжа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8640"/>
            <a:ext cx="7565043" cy="51845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71600" y="5733256"/>
            <a:ext cx="70567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Многоцветница рыжая</a:t>
            </a:r>
            <a:endParaRPr lang="ru-RU" sz="20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емейный\Desktop\бабочка\1\Одинокая Боярышниц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39"/>
            <a:ext cx="8096128" cy="53758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3568" y="5733256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Одинокая Боярышница</a:t>
            </a:r>
            <a:endParaRPr lang="ru-RU" sz="20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семейный\Desktop\бабочка\1\Павлиний глаз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88640"/>
            <a:ext cx="7431782" cy="506352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661248"/>
            <a:ext cx="7272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Павлиний глаз</a:t>
            </a:r>
            <a:endParaRPr lang="ru-RU" sz="2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семейный\Desktop\бабочка\1\Траурница (Нимфа Антиоп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699651" cy="511256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99592" y="5733256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Траурница (Нимфа </a:t>
            </a:r>
            <a:r>
              <a:rPr lang="ru-RU" sz="2000" b="1" dirty="0" err="1" smtClean="0"/>
              <a:t>Антиопа</a:t>
            </a:r>
            <a:r>
              <a:rPr lang="ru-RU" sz="2000" b="1" dirty="0" smtClean="0"/>
              <a:t>)</a:t>
            </a:r>
            <a:endParaRPr lang="ru-RU" sz="20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73</Words>
  <Application>Microsoft Office PowerPoint</Application>
  <PresentationFormat>Экран (4:3)</PresentationFormat>
  <Paragraphs>28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Презентация: «Бабочка, давай дружить!»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   Рождение бабочки</vt:lpstr>
      <vt:lpstr>Слайд 11</vt:lpstr>
      <vt:lpstr>Слайд 12</vt:lpstr>
      <vt:lpstr>Слайд 13</vt:lpstr>
      <vt:lpstr>Слайд 14</vt:lpstr>
      <vt:lpstr>Строение бабочек</vt:lpstr>
      <vt:lpstr>Слайд 16</vt:lpstr>
      <vt:lpstr>  Литература: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«Бабочка, давай дружить!» </dc:title>
  <dc:creator>семейный</dc:creator>
  <cp:lastModifiedBy>ГАМЛЕТ</cp:lastModifiedBy>
  <cp:revision>14</cp:revision>
  <dcterms:created xsi:type="dcterms:W3CDTF">2013-05-12T10:57:16Z</dcterms:created>
  <dcterms:modified xsi:type="dcterms:W3CDTF">2014-05-06T16:06:12Z</dcterms:modified>
</cp:coreProperties>
</file>