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7" r:id="rId6"/>
    <p:sldId id="268" r:id="rId7"/>
    <p:sldId id="261" r:id="rId8"/>
    <p:sldId id="263" r:id="rId9"/>
    <p:sldId id="271" r:id="rId10"/>
    <p:sldId id="270" r:id="rId11"/>
    <p:sldId id="265" r:id="rId12"/>
    <p:sldId id="272" r:id="rId13"/>
    <p:sldId id="273" r:id="rId14"/>
    <p:sldId id="266" r:id="rId15"/>
    <p:sldId id="274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4B7CF-95FF-4495-8B00-16C6C461DF50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F57DF-5324-4EB7-9041-9D81D2A56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4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8D87-06C8-4446-8567-DD4C3BA407C1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16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A243-46DB-411A-B302-5A42556543A3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8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0C4F-B6D3-411A-8E26-33F45AB0233E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E0D4-7D81-4850-8E3C-EAE29A85487F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7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8AF-59BB-4331-A941-DD6BCE45F197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99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8DA-10C7-4DB2-B657-E91A7F827742}" type="datetime1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4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0012-8C18-4D9B-AC08-0401922A8FD3}" type="datetime1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8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3E1D-4FA6-4188-968D-F33DDBF70CA2}" type="datetime1">
              <a:rPr lang="ru-RU" smtClean="0"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83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A22-9463-4B1B-A56C-7A669450902E}" type="datetime1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8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8322EF-F524-466A-B7CB-14889D295E61}" type="datetime1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8FB1-5101-41F1-A06E-5DA8728A0F6A}" type="datetime1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FF9423-B024-4342-93C2-F0EBB4F34654}" type="datetime1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BAD55-7611-42AB-AC6B-D9779C17A39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20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etersburglike.ru/2013-01-26/zabroshennaya-usadba-dacha-chernova/" TargetMode="External"/><Relationship Id="rId2" Type="http://schemas.openxmlformats.org/officeDocument/2006/relationships/hyperlink" Target="http://www.peterburg.biz/nevskiy-ray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bhi.ru/showplace/mosty/volodarskii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Вдоль по улице Народной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2320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ГБОУ СОШ №14 </a:t>
            </a:r>
          </a:p>
          <a:p>
            <a:r>
              <a:rPr lang="ru-RU" dirty="0"/>
              <a:t>Невский р-он</a:t>
            </a:r>
          </a:p>
          <a:p>
            <a:r>
              <a:rPr lang="ru-RU" dirty="0"/>
              <a:t>Санкт-Петербург</a:t>
            </a:r>
            <a:endParaRPr lang="en-US" dirty="0"/>
          </a:p>
          <a:p>
            <a:r>
              <a:rPr lang="ru-RU" dirty="0"/>
              <a:t>Педагог: </a:t>
            </a:r>
            <a:r>
              <a:rPr lang="ru-RU" dirty="0" err="1"/>
              <a:t>Гусакова</a:t>
            </a:r>
            <a:r>
              <a:rPr lang="ru-RU" dirty="0"/>
              <a:t> Л. 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65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Госпиталь </a:t>
            </a:r>
            <a:r>
              <a:rPr lang="ru-RU" dirty="0"/>
              <a:t>для ветеранов </a:t>
            </a:r>
            <a:r>
              <a:rPr lang="ru-RU" dirty="0" smtClean="0"/>
              <a:t>ВОВ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Первой каменной постройкой стала больница имени 20-летия Октябрьской революции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1950 г. здание больницы было отдано госпиталю для ветеранов Великой Отечественной войны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1978 г. </a:t>
            </a:r>
            <a:r>
              <a:rPr lang="ru-RU" dirty="0"/>
              <a:t>п</a:t>
            </a:r>
            <a:r>
              <a:rPr lang="ru-RU" dirty="0" smtClean="0"/>
              <a:t>ри госпитале была организована лаборатория по изучению архивов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477" y="252570"/>
            <a:ext cx="7397368" cy="55480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8477" y="6075144"/>
            <a:ext cx="785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Госпиталь </a:t>
            </a:r>
            <a:r>
              <a:rPr lang="ru-RU" dirty="0"/>
              <a:t>для ветеранов Великой Отечественной </a:t>
            </a:r>
            <a:r>
              <a:rPr lang="ru-RU" dirty="0" smtClean="0"/>
              <a:t>войны, </a:t>
            </a:r>
            <a:r>
              <a:rPr lang="ru-RU" dirty="0"/>
              <a:t>Народная ул. 21, к.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Сегодня парадным въездом на правобережье служит прямоугольная в плане предмостная площадь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Архитектурный ансамбль был спроектирован в основном 1970-х годах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Над проектом работали такие архитекторы как Д.С. </a:t>
            </a:r>
            <a:r>
              <a:rPr lang="ru-RU" dirty="0" err="1" smtClean="0"/>
              <a:t>Гольдког</a:t>
            </a:r>
            <a:r>
              <a:rPr lang="ru-RU" dirty="0" smtClean="0"/>
              <a:t>, К.Н. Емельянов, Г.А. Васильев, А.Е. </a:t>
            </a:r>
            <a:r>
              <a:rPr lang="ru-RU" dirty="0" err="1" smtClean="0"/>
              <a:t>Неробова</a:t>
            </a:r>
            <a:r>
              <a:rPr lang="ru-RU" dirty="0" smtClean="0"/>
              <a:t> и инженер Е.В. Голубев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Особую выразительность ансамблю придают два 18-ти этажных башенных здания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Здания монтировал Герой Социалистического труда Николай Дмитриевич </a:t>
            </a:r>
            <a:r>
              <a:rPr lang="ru-RU" dirty="0" err="1" smtClean="0"/>
              <a:t>Сдобнев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Обе свечи были возведены за 102 дня («Ленинградский рабочий» 07.11.86)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1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32" y="228385"/>
            <a:ext cx="8208135" cy="545841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91932" y="5836906"/>
            <a:ext cx="6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Дома свечки, расположенные по Октябрьской набережной 66, 68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80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«БУФФ»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272" y="1758885"/>
            <a:ext cx="6457562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Существовал с 1983 г.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Был воссоздан усилиями и энтузиазмом профессора </a:t>
            </a:r>
            <a:r>
              <a:rPr lang="ru-RU" dirty="0" err="1" smtClean="0"/>
              <a:t>Штокбандта</a:t>
            </a:r>
            <a:r>
              <a:rPr lang="ru-RU" dirty="0" smtClean="0"/>
              <a:t> и выпускниками ЛГИТМИКА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2003 г., одновременно с 300-летием Петербурга, театр отмечал двадцатилетие со дня возрождения первого в России театра легких жанров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2010 г. театр переехал и находится </a:t>
            </a:r>
            <a:r>
              <a:rPr lang="ru-RU" dirty="0" smtClean="0"/>
              <a:t>на </a:t>
            </a:r>
            <a:r>
              <a:rPr lang="ru-RU" dirty="0" err="1" smtClean="0"/>
              <a:t>Заневском</a:t>
            </a:r>
            <a:r>
              <a:rPr lang="ru-RU" dirty="0" smtClean="0"/>
              <a:t> пр., 26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34" y="1737360"/>
            <a:ext cx="5042912" cy="39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8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Использованный материал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hlinkClick r:id="rId2"/>
              </a:rPr>
              <a:t>К. </a:t>
            </a:r>
            <a:r>
              <a:rPr lang="ru-RU" dirty="0" err="1" smtClean="0">
                <a:hlinkClick r:id="rId2"/>
              </a:rPr>
              <a:t>Горбачевич</a:t>
            </a:r>
            <a:r>
              <a:rPr lang="ru-RU" dirty="0" smtClean="0">
                <a:hlinkClick r:id="rId2"/>
              </a:rPr>
              <a:t>, Е. </a:t>
            </a:r>
            <a:r>
              <a:rPr lang="ru-RU" dirty="0" err="1" smtClean="0">
                <a:hlinkClick r:id="rId2"/>
              </a:rPr>
              <a:t>Хабло</a:t>
            </a:r>
            <a:r>
              <a:rPr lang="ru-RU" dirty="0" smtClean="0">
                <a:hlinkClick r:id="rId2"/>
              </a:rPr>
              <a:t>, «Почему так названы?», </a:t>
            </a:r>
            <a:r>
              <a:rPr lang="ru-RU" dirty="0" err="1" smtClean="0">
                <a:hlinkClick r:id="rId2"/>
              </a:rPr>
              <a:t>Норинт</a:t>
            </a:r>
            <a:r>
              <a:rPr lang="ru-RU" dirty="0" smtClean="0">
                <a:hlinkClick r:id="rId2"/>
              </a:rPr>
              <a:t>, Санкт-Петербург, 1998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hlinkClick r:id="rId2"/>
              </a:rPr>
              <a:t>С.В. Алексеева, А.Г. Владимирович, А.Д. Ерофеев, «Городские имена сегодня и вчера», Информационно-издательское агентство «ЛИК», Санкт-Петербург, 1997</a:t>
            </a:r>
            <a:endParaRPr lang="en-US" dirty="0" smtClean="0">
              <a:hlinkClick r:id="rId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www.peterburg.biz/nevskiy-rayon.html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http://petersburglike.ru/2013-01-26/zabroshennaya-usadba-dacha-chernova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spbhi.ru/showplace/mosty/volodarskii.html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5453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8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Цель экскурсии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Актуальность экскурсии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История </a:t>
            </a:r>
            <a:r>
              <a:rPr lang="ru-RU" dirty="0" smtClean="0"/>
              <a:t>Народной</a:t>
            </a:r>
          </a:p>
          <a:p>
            <a:pPr marL="514350" indent="-514350">
              <a:buAutoNum type="arabicPeriod"/>
            </a:pPr>
            <a:r>
              <a:rPr lang="ru-RU" dirty="0" smtClean="0"/>
              <a:t>Дача Чернова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Госпиталь </a:t>
            </a:r>
            <a:r>
              <a:rPr lang="ru-RU" dirty="0"/>
              <a:t>для ветеранов </a:t>
            </a:r>
            <a:r>
              <a:rPr lang="ru-RU" dirty="0" smtClean="0"/>
              <a:t>ВОВ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Архитектура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Театр «БУФФ»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5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экскурсии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06343"/>
            <a:ext cx="10058400" cy="4023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Расширить кругозор, как свой, так и наших экскурсантов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Научить учащихся самостоятельному сбору информации, осмыслению и изложению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 в библиотеках города, в музеях, архивах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9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экскурсии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Любовь к родному краю была, есть и будет всегда</a:t>
            </a:r>
          </a:p>
          <a:p>
            <a:pPr marL="514350" indent="-514350">
              <a:buAutoNum type="arabicPeriod"/>
            </a:pPr>
            <a:r>
              <a:rPr lang="ru-RU" dirty="0" smtClean="0"/>
              <a:t>Близость расположения к школе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Малоизученный объект</a:t>
            </a:r>
          </a:p>
          <a:p>
            <a:pPr marL="514350" indent="-514350">
              <a:buAutoNum type="arabicPeriod"/>
            </a:pPr>
            <a:r>
              <a:rPr lang="ru-RU" dirty="0" smtClean="0"/>
              <a:t>70-летие победы Великой Отечественной войны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Экскурсия рассчитана на учащихся 5 – 11 классов, а так же людей интересующихся историей Невского района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67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Народной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Народная улица проходит от Октябрьской набережной до проспекта Большевиков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Продолжительность улицы 2 км 99 метров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Название менялось трижды: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ru-RU" sz="2000" dirty="0"/>
              <a:t>В 1850-е гг. Малая рыбачья слобода или Малое Рыбацкое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ru-RU" sz="2000" dirty="0"/>
              <a:t>С 1890 г. Рыбацкий проспект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ru-RU" sz="2000" dirty="0"/>
              <a:t>С 1930 Дорога на станцию Нева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ru-RU" sz="2000" dirty="0"/>
              <a:t>Современное название присвоено улице 16.01.1974 г. </a:t>
            </a:r>
            <a:r>
              <a:rPr lang="ru-RU" sz="2000" dirty="0" smtClean="0"/>
              <a:t>в </a:t>
            </a:r>
            <a:r>
              <a:rPr lang="ru-RU" sz="2000" dirty="0"/>
              <a:t>честь советского народа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6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Дача Чернова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541908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Особняк А.И. Чернова является </a:t>
            </a:r>
            <a:r>
              <a:rPr lang="ru-RU" dirty="0"/>
              <a:t>самой старой постройкой микрорайона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Первые хозяева земли: династия Гагариных, Евгений Павлович </a:t>
            </a:r>
            <a:r>
              <a:rPr lang="ru-RU" dirty="0" err="1"/>
              <a:t>Перловский</a:t>
            </a:r>
            <a:r>
              <a:rPr lang="ru-RU" dirty="0"/>
              <a:t>, графиня Екатерина </a:t>
            </a:r>
            <a:r>
              <a:rPr lang="ru-RU" dirty="0" err="1"/>
              <a:t>Стенбох-Фермор</a:t>
            </a:r>
            <a:r>
              <a:rPr lang="ru-RU" dirty="0"/>
              <a:t>, Анна </a:t>
            </a:r>
            <a:r>
              <a:rPr lang="ru-RU" dirty="0" err="1"/>
              <a:t>Агафоновна</a:t>
            </a:r>
            <a:r>
              <a:rPr lang="ru-RU" dirty="0"/>
              <a:t> </a:t>
            </a:r>
            <a:r>
              <a:rPr lang="ru-RU" dirty="0" err="1"/>
              <a:t>Патканова</a:t>
            </a:r>
            <a:r>
              <a:rPr lang="ru-RU" dirty="0"/>
              <a:t>, последним был полковник Александр Иванович Чернов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Дача спроектирована архитекторами Фон Гогеном и Кузнецовым в 1892 – 1893 гг.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6</a:t>
            </a:fld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285" y="1690688"/>
            <a:ext cx="5627619" cy="42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6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Народной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начале </a:t>
            </a:r>
            <a:r>
              <a:rPr lang="en-US" dirty="0" smtClean="0"/>
              <a:t>XX</a:t>
            </a:r>
            <a:r>
              <a:rPr lang="ru-RU" dirty="0" smtClean="0"/>
              <a:t>-ого века на территории улицы находились деревянные дома, огороды, дачные участки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Существенно облагородило облик микрорайона строительство моста через Неву, улица Народная стала главной магистралью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До постройки моста существовала общественная переправа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 годы Великой Отечественной войны Володарский (Невский) район относился к числу наиболее угрожаемых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2-ая </a:t>
            </a:r>
            <a:r>
              <a:rPr lang="ru-RU" dirty="0"/>
              <a:t>и </a:t>
            </a:r>
            <a:r>
              <a:rPr lang="ru-RU" dirty="0" smtClean="0"/>
              <a:t>3-я </a:t>
            </a:r>
            <a:r>
              <a:rPr lang="ru-RU" dirty="0"/>
              <a:t>обороны прошли через территорию </a:t>
            </a:r>
            <a:r>
              <a:rPr lang="ru-RU" dirty="0" smtClean="0"/>
              <a:t>района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00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022" y="421904"/>
            <a:ext cx="8484378" cy="474418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2704" y="5576552"/>
            <a:ext cx="1126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Мост Володарского, построенный в 1932-36 гг. названный в честь деятеля революции Владимира Володарского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0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Народной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1949 г. </a:t>
            </a:r>
            <a:r>
              <a:rPr lang="ru-RU" dirty="0"/>
              <a:t>р</a:t>
            </a:r>
            <a:r>
              <a:rPr lang="ru-RU" dirty="0" smtClean="0"/>
              <a:t>айон стал называться Невским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50-е годы его территория превратилась в одну из главных площадок Ленинграда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60-е годы строительство было перенесено на правый берег Невы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первую очередь, строились жилые дома по Народной улице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AD55-7611-42AB-AC6B-D9779C17A3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9633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593</Words>
  <Application>Microsoft Office PowerPoint</Application>
  <PresentationFormat>Широкоэкранный</PresentationFormat>
  <Paragraphs>89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Ретро</vt:lpstr>
      <vt:lpstr>Вдоль по улице Народной</vt:lpstr>
      <vt:lpstr>Оглавление</vt:lpstr>
      <vt:lpstr>Цель экскурсии</vt:lpstr>
      <vt:lpstr>Актуальность экскурсии</vt:lpstr>
      <vt:lpstr>История Народной</vt:lpstr>
      <vt:lpstr>Дача Чернова</vt:lpstr>
      <vt:lpstr>История Народной</vt:lpstr>
      <vt:lpstr>Презентация PowerPoint</vt:lpstr>
      <vt:lpstr>История Народной</vt:lpstr>
      <vt:lpstr> Госпиталь для ветеранов ВОВ </vt:lpstr>
      <vt:lpstr>Презентация PowerPoint</vt:lpstr>
      <vt:lpstr>Архитектура</vt:lpstr>
      <vt:lpstr>Презентация PowerPoint</vt:lpstr>
      <vt:lpstr>Театр «БУФФ»</vt:lpstr>
      <vt:lpstr>Использованный материал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Вдоль по улице Народной</dc:title>
  <dc:creator>Yudi</dc:creator>
  <cp:lastModifiedBy>Yudi</cp:lastModifiedBy>
  <cp:revision>24</cp:revision>
  <dcterms:created xsi:type="dcterms:W3CDTF">2015-11-05T20:36:15Z</dcterms:created>
  <dcterms:modified xsi:type="dcterms:W3CDTF">2015-11-09T17:00:04Z</dcterms:modified>
</cp:coreProperties>
</file>