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052736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200" b="1" dirty="0" smtClean="0"/>
              <a:t>Типовые задания по формированию УУД</a:t>
            </a:r>
            <a:br>
              <a:rPr lang="ru-RU" sz="3200" b="1" dirty="0" smtClean="0"/>
            </a:br>
            <a:r>
              <a:rPr lang="ru-RU" sz="3200" b="1" dirty="0" smtClean="0"/>
              <a:t>на уроках русского языка </a:t>
            </a:r>
            <a:r>
              <a:rPr lang="ru-RU" sz="3200" b="1" smtClean="0"/>
              <a:t/>
            </a:r>
            <a:br>
              <a:rPr lang="ru-RU" sz="3200" b="1" smtClean="0"/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7984" y="4077072"/>
            <a:ext cx="3763962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 учитель русского языка и литературы Арефьева Ольга Николаевна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Личностные УУД (типовые задания)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При изучении темы «Обращение». Цель:  прийти к пониманию необходимости помнить свои корни, своих предков.</a:t>
            </a:r>
          </a:p>
          <a:p>
            <a:pPr>
              <a:buNone/>
            </a:pPr>
            <a:r>
              <a:rPr lang="ru-RU" sz="1600" dirty="0" smtClean="0"/>
              <a:t>Читаем четверостишие И.С. Никитина:</a:t>
            </a:r>
          </a:p>
          <a:p>
            <a:pPr>
              <a:buNone/>
            </a:pPr>
            <a:r>
              <a:rPr lang="ru-RU" sz="1600" dirty="0" smtClean="0"/>
              <a:t>Это ты, моя</a:t>
            </a:r>
          </a:p>
          <a:p>
            <a:pPr>
              <a:buNone/>
            </a:pPr>
            <a:r>
              <a:rPr lang="ru-RU" sz="1600" dirty="0" smtClean="0"/>
              <a:t>Русь державная,</a:t>
            </a:r>
          </a:p>
          <a:p>
            <a:pPr>
              <a:buNone/>
            </a:pPr>
            <a:r>
              <a:rPr lang="ru-RU" sz="1600" dirty="0" smtClean="0"/>
              <a:t>Моя родина</a:t>
            </a:r>
          </a:p>
          <a:p>
            <a:pPr>
              <a:buNone/>
            </a:pPr>
            <a:r>
              <a:rPr lang="ru-RU" sz="1600" dirty="0" smtClean="0"/>
              <a:t>Православная.</a:t>
            </a:r>
          </a:p>
          <a:p>
            <a:pPr>
              <a:buNone/>
            </a:pPr>
            <a:r>
              <a:rPr lang="ru-RU" sz="1600" dirty="0" smtClean="0"/>
              <a:t>1. Расскажите о своей «малой » родине.</a:t>
            </a:r>
          </a:p>
          <a:p>
            <a:pPr>
              <a:buNone/>
            </a:pPr>
            <a:r>
              <a:rPr lang="ru-RU" sz="1600" dirty="0" smtClean="0"/>
              <a:t>2.  Сформулируйте ответ на вопрос: «Почему так важно помнить свои корни, своих предков?»</a:t>
            </a:r>
          </a:p>
          <a:p>
            <a:pPr>
              <a:buNone/>
            </a:pPr>
            <a:r>
              <a:rPr lang="ru-RU" sz="1600" dirty="0" smtClean="0"/>
              <a:t>3. Найдите обращение в тексте, почему поэт  в качестве обращения выбирает неодушевленное имя существительное? О чем это говорит?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908720"/>
            <a:ext cx="7200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При комплексном анализе текста в 9 классе использую текст П.Васильева «</a:t>
            </a:r>
            <a:r>
              <a:rPr lang="ru-RU" dirty="0" err="1" smtClean="0"/>
              <a:t>Уродина</a:t>
            </a:r>
            <a:r>
              <a:rPr lang="ru-RU" dirty="0" smtClean="0"/>
              <a:t>».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Что означает слово красота?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-Что такое красота внутренняя и внешняя?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-Какой красотой обладает героиня рассказа?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-Кого можно назвать </a:t>
            </a:r>
            <a:r>
              <a:rPr lang="ru-RU" dirty="0" err="1" smtClean="0"/>
              <a:t>уродиной</a:t>
            </a:r>
            <a:r>
              <a:rPr lang="ru-RU" dirty="0" smtClean="0"/>
              <a:t> в этом тексте?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-Что означает слово</a:t>
            </a:r>
            <a:r>
              <a:rPr lang="ru-RU" i="1" dirty="0" smtClean="0"/>
              <a:t> </a:t>
            </a:r>
            <a:r>
              <a:rPr lang="ru-RU" i="1" dirty="0" err="1" smtClean="0"/>
              <a:t>уродина</a:t>
            </a:r>
            <a:r>
              <a:rPr lang="ru-RU" dirty="0" smtClean="0"/>
              <a:t>? (историческое членение: </a:t>
            </a:r>
            <a:r>
              <a:rPr lang="ru-RU" dirty="0" err="1" smtClean="0"/>
              <a:t>у-род</a:t>
            </a:r>
            <a:r>
              <a:rPr lang="ru-RU" dirty="0" smtClean="0"/>
              <a:t>, приставка у- со значением отрицания: то, что отделяется от </a:t>
            </a:r>
            <a:r>
              <a:rPr lang="ru-RU" i="1" dirty="0" smtClean="0"/>
              <a:t>рода, </a:t>
            </a:r>
            <a:r>
              <a:rPr lang="ru-RU" dirty="0" smtClean="0"/>
              <a:t>не с </a:t>
            </a:r>
            <a:r>
              <a:rPr lang="ru-RU" i="1" dirty="0" smtClean="0"/>
              <a:t>родом</a:t>
            </a:r>
            <a:r>
              <a:rPr lang="ru-RU" dirty="0" smtClean="0"/>
              <a:t>). У внучки нет </a:t>
            </a:r>
            <a:r>
              <a:rPr lang="ru-RU" i="1" dirty="0" smtClean="0"/>
              <a:t>родственных </a:t>
            </a:r>
            <a:r>
              <a:rPr lang="ru-RU" dirty="0" smtClean="0"/>
              <a:t>чувств, она </a:t>
            </a:r>
            <a:r>
              <a:rPr lang="ru-RU" i="1" dirty="0" smtClean="0"/>
              <a:t>вне рода.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Регулятивные УУД (типовые задания)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Тема: «Орфография. Нужны ли правила». Показываю на слайде картинку из мультфильма «</a:t>
            </a:r>
            <a:r>
              <a:rPr lang="ru-RU" sz="2800" dirty="0" err="1" smtClean="0"/>
              <a:t>Винни-Пух</a:t>
            </a:r>
            <a:r>
              <a:rPr lang="ru-RU" sz="2800" dirty="0" smtClean="0"/>
              <a:t>», надпись на двери совы: «ПРАШУ СТУЧАТЬ ЕСЛИ НИ АТВИЧАЮТ. САВА.»  </a:t>
            </a:r>
          </a:p>
          <a:p>
            <a:pPr>
              <a:buNone/>
            </a:pPr>
            <a:r>
              <a:rPr lang="ru-RU" sz="2800" dirty="0" smtClean="0"/>
              <a:t>-Сразу ли вы поняли написанное Совой? Почему?</a:t>
            </a:r>
          </a:p>
          <a:p>
            <a:pPr>
              <a:buNone/>
            </a:pPr>
            <a:r>
              <a:rPr lang="ru-RU" sz="2800" dirty="0" smtClean="0"/>
              <a:t>- Исправьте ошибки. Докажите, что исправили верно.</a:t>
            </a:r>
          </a:p>
          <a:p>
            <a:pPr>
              <a:buNone/>
            </a:pPr>
            <a:r>
              <a:rPr lang="ru-RU" sz="2800" dirty="0" smtClean="0"/>
              <a:t>- Для чего нужны правила?</a:t>
            </a:r>
          </a:p>
          <a:p>
            <a:pPr>
              <a:buNone/>
            </a:pPr>
            <a:r>
              <a:rPr lang="ru-RU" sz="2800" dirty="0" smtClean="0"/>
              <a:t>- Сформулируйте тему и цель урока.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124744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Коррекция при изучении темы «Местоимение»: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Найдите и устраните недочеты, запишите в исправленном виде: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1) Папа, он домой пошел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2) У ней много друзей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3)У его сегодня день рождения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4) Толпа собиралась около их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Познавательные УУД (типовые задания)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Из данных предложений составьте текст. Озаглавьте его и запишите:</a:t>
            </a:r>
          </a:p>
          <a:p>
            <a:pPr>
              <a:buNone/>
            </a:pPr>
            <a:r>
              <a:rPr lang="ru-RU" sz="2800" dirty="0" smtClean="0"/>
              <a:t>1.Они то косо летели по ветру, то отвесно ложились в сырую траву. 2.Листья падали дни и ночи. 3.Начался листопад. 4.Этот дождь шел неделями. 5.Леса моросили дождем опавшей листвы. </a:t>
            </a:r>
          </a:p>
          <a:p>
            <a:pPr>
              <a:buNone/>
            </a:pPr>
            <a:r>
              <a:rPr lang="ru-RU" sz="2800" dirty="0" smtClean="0"/>
              <a:t>- Найдите слова с известными орфограммами, объясните 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08720"/>
            <a:ext cx="71287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b="1" dirty="0" smtClean="0"/>
              <a:t>1. Сочините сказку по началу: </a:t>
            </a:r>
            <a:endParaRPr lang="ru-RU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Заспорили как-то приставка и суффикс – кто из них главнее…</a:t>
            </a:r>
          </a:p>
          <a:p>
            <a:pPr algn="just"/>
            <a:r>
              <a:rPr lang="ru-RU" sz="2400" b="1" dirty="0" smtClean="0"/>
              <a:t>2. </a:t>
            </a:r>
            <a:r>
              <a:rPr lang="ru-RU" sz="2400" dirty="0" smtClean="0"/>
              <a:t>1.</a:t>
            </a:r>
            <a:r>
              <a:rPr lang="ru-RU" sz="2400" b="1" dirty="0" smtClean="0"/>
              <a:t>Сколько слов спрятано в транскрипции:</a:t>
            </a:r>
          </a:p>
          <a:p>
            <a:pPr algn="just"/>
            <a:r>
              <a:rPr lang="ru-RU" sz="2400" dirty="0" smtClean="0">
                <a:sym typeface="Symbol"/>
              </a:rPr>
              <a:t></a:t>
            </a:r>
            <a:r>
              <a:rPr lang="ru-RU" sz="2400" dirty="0" err="1" smtClean="0"/>
              <a:t>ув</a:t>
            </a:r>
            <a:r>
              <a:rPr lang="ru-RU" sz="2400" baseline="30000" dirty="0" smtClean="0"/>
              <a:t>, </a:t>
            </a:r>
            <a:r>
              <a:rPr lang="ru-RU" sz="2400" dirty="0" err="1" smtClean="0"/>
              <a:t>идат</a:t>
            </a:r>
            <a:r>
              <a:rPr lang="ru-RU" sz="2400" baseline="30000" dirty="0" smtClean="0"/>
              <a:t>,</a:t>
            </a:r>
            <a:r>
              <a:rPr lang="ru-RU" sz="2400" dirty="0" smtClean="0">
                <a:sym typeface="Symbol"/>
              </a:rPr>
              <a:t></a:t>
            </a:r>
            <a:endParaRPr lang="ru-RU" sz="2400" dirty="0" smtClean="0"/>
          </a:p>
          <a:p>
            <a:pPr algn="just"/>
            <a:r>
              <a:rPr lang="ru-RU" sz="2400" dirty="0" smtClean="0">
                <a:sym typeface="Symbol"/>
              </a:rPr>
              <a:t></a:t>
            </a:r>
            <a:r>
              <a:rPr lang="ru-RU" sz="2400" dirty="0" err="1" smtClean="0"/>
              <a:t>грус</a:t>
            </a:r>
            <a:r>
              <a:rPr lang="ru-RU" sz="2400" baseline="30000" dirty="0" err="1" smtClean="0"/>
              <a:t>,</a:t>
            </a:r>
            <a:r>
              <a:rPr lang="ru-RU" sz="2400" dirty="0" err="1" smtClean="0"/>
              <a:t>т</a:t>
            </a:r>
            <a:r>
              <a:rPr lang="ru-RU" sz="2400" baseline="30000" dirty="0" smtClean="0"/>
              <a:t>,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/>
              </a:rPr>
              <a:t></a:t>
            </a:r>
            <a:endParaRPr lang="ru-RU" sz="2400" dirty="0" smtClean="0"/>
          </a:p>
          <a:p>
            <a:pPr algn="just"/>
            <a:r>
              <a:rPr lang="ru-RU" sz="2400" dirty="0" smtClean="0">
                <a:sym typeface="Symbol"/>
              </a:rPr>
              <a:t></a:t>
            </a:r>
            <a:r>
              <a:rPr lang="ru-RU" sz="2400" dirty="0" smtClean="0"/>
              <a:t>плот </a:t>
            </a:r>
            <a:r>
              <a:rPr lang="ru-RU" sz="2400" dirty="0" smtClean="0">
                <a:sym typeface="Symbol"/>
              </a:rPr>
              <a:t></a:t>
            </a:r>
            <a:r>
              <a:rPr lang="ru-RU" sz="2400" dirty="0" smtClean="0"/>
              <a:t>. Докажите.</a:t>
            </a:r>
          </a:p>
          <a:p>
            <a:pPr algn="just"/>
            <a:r>
              <a:rPr lang="ru-RU" sz="2400" dirty="0" smtClean="0"/>
              <a:t>	2. </a:t>
            </a:r>
            <a:r>
              <a:rPr lang="ru-RU" sz="2400" i="1" dirty="0" smtClean="0"/>
              <a:t>Плач, плачь.</a:t>
            </a: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Почему эти слова пишутся по-разному? 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- Докажите, что оба написания верны.</a:t>
            </a:r>
          </a:p>
          <a:p>
            <a:pPr>
              <a:lnSpc>
                <a:spcPct val="150000"/>
              </a:lnSpc>
              <a:buNone/>
            </a:pP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1</a:t>
            </a:r>
            <a:r>
              <a:rPr lang="ru-RU" sz="2400" i="1" dirty="0" smtClean="0"/>
              <a:t>. К теме «Диалог»:</a:t>
            </a:r>
          </a:p>
          <a:p>
            <a:pPr>
              <a:buFontTx/>
              <a:buChar char="-"/>
            </a:pPr>
            <a:r>
              <a:rPr lang="ru-RU" sz="2400" dirty="0" smtClean="0"/>
              <a:t>Составьте в паре диалог на тему: «В гостях», используя этикетные слова. Представьте свой диалог классу.</a:t>
            </a:r>
          </a:p>
          <a:p>
            <a:pPr>
              <a:buNone/>
            </a:pPr>
            <a:r>
              <a:rPr lang="ru-RU" sz="2400" i="1" dirty="0" smtClean="0"/>
              <a:t>2. «Одна голова хорошо, а две лучше».</a:t>
            </a:r>
          </a:p>
          <a:p>
            <a:pPr>
              <a:buNone/>
            </a:pPr>
            <a:r>
              <a:rPr lang="ru-RU" sz="2400" dirty="0" smtClean="0"/>
              <a:t>Прочитайте текст и найдите в нем все имеющиеся орфограммы (работа в паре):</a:t>
            </a:r>
          </a:p>
          <a:p>
            <a:pPr algn="just">
              <a:buNone/>
            </a:pPr>
            <a:r>
              <a:rPr lang="ru-RU" sz="2000" dirty="0" smtClean="0"/>
              <a:t>Тихо было вокруг. Солнце лежало на запущенной клумбе и на травянистой лужайке. Коричневая бабочка сидела на цветке. Пчёлы с большими широкими полосками вокруг брюшка сновали с цветка на цветок и сладко гудели.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496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Личностные УУД (типовые задания)</vt:lpstr>
      <vt:lpstr>Слайд 3</vt:lpstr>
      <vt:lpstr>Регулятивные УУД (типовые задания)</vt:lpstr>
      <vt:lpstr>Слайд 5</vt:lpstr>
      <vt:lpstr>Познавательные УУД (типовые задания)</vt:lpstr>
      <vt:lpstr>Слайд 7</vt:lpstr>
      <vt:lpstr>Коммуникативные УУД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МишанькА</cp:lastModifiedBy>
  <cp:revision>11</cp:revision>
  <dcterms:created xsi:type="dcterms:W3CDTF">2013-08-20T22:02:58Z</dcterms:created>
  <dcterms:modified xsi:type="dcterms:W3CDTF">2015-11-27T11:29:31Z</dcterms:modified>
</cp:coreProperties>
</file>