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8"/>
  </p:notesMasterIdLst>
  <p:sldIdLst>
    <p:sldId id="264" r:id="rId2"/>
    <p:sldId id="352" r:id="rId3"/>
    <p:sldId id="385" r:id="rId4"/>
    <p:sldId id="390" r:id="rId5"/>
    <p:sldId id="347" r:id="rId6"/>
    <p:sldId id="281" r:id="rId7"/>
    <p:sldId id="354" r:id="rId8"/>
    <p:sldId id="356" r:id="rId9"/>
    <p:sldId id="355" r:id="rId10"/>
    <p:sldId id="358" r:id="rId11"/>
    <p:sldId id="353" r:id="rId12"/>
    <p:sldId id="373" r:id="rId13"/>
    <p:sldId id="374" r:id="rId14"/>
    <p:sldId id="375" r:id="rId15"/>
    <p:sldId id="329" r:id="rId16"/>
    <p:sldId id="258" r:id="rId17"/>
    <p:sldId id="363" r:id="rId18"/>
    <p:sldId id="268" r:id="rId19"/>
    <p:sldId id="361" r:id="rId20"/>
    <p:sldId id="362" r:id="rId21"/>
    <p:sldId id="364" r:id="rId22"/>
    <p:sldId id="310" r:id="rId23"/>
    <p:sldId id="261" r:id="rId24"/>
    <p:sldId id="367" r:id="rId25"/>
    <p:sldId id="369" r:id="rId26"/>
    <p:sldId id="309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99" d="100"/>
          <a:sy n="99" d="100"/>
        </p:scale>
        <p:origin x="-3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5852FB7-5EFA-4295-8BBD-33B1CEFDFDF5}" type="datetimeFigureOut">
              <a:rPr lang="ru-RU"/>
              <a:pPr>
                <a:defRPr/>
              </a:pPr>
              <a:t>19.11.2015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9F612F3-DA2A-4C5E-AF21-322D320EB9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3B0FBA-D467-4D44-9893-FAB2CAF81478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19432C1-747F-4D21-B183-DCBF2F9E9496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AB8260-4BF1-46D6-88AF-2ADC4E35C1BA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 dirty="0"/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BA980DC-9243-43D9-BDBA-65930D46D42B}" type="datetimeFigureOut">
              <a:rPr lang="ru-RU"/>
              <a:pPr>
                <a:defRPr/>
              </a:pPr>
              <a:t>19.11.2015</a:t>
            </a:fld>
            <a:endParaRPr lang="ru-RU" dirty="0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EFD20B7-BA88-4800-AEB0-4CEE4C9368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Tm="8000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EA27C-6ABA-4639-B606-2AAAACED99E2}" type="datetimeFigureOut">
              <a:rPr lang="ru-RU"/>
              <a:pPr>
                <a:defRPr/>
              </a:pPr>
              <a:t>19.11.2015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2ABAD-C3A5-4127-98C9-4840BC11B7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Tm="8000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8956F-28B1-4624-B6F3-FE0971C126B6}" type="datetimeFigureOut">
              <a:rPr lang="ru-RU"/>
              <a:pPr>
                <a:defRPr/>
              </a:pPr>
              <a:t>19.11.2015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5D745-840C-4F51-825A-82A0A1EFD7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Tm="8000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C9EDA-0225-4869-9C1F-251C75787E8F}" type="datetimeFigureOut">
              <a:rPr lang="ru-RU"/>
              <a:pPr>
                <a:defRPr/>
              </a:pPr>
              <a:t>19.11.2015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9FD8F-26CB-451A-808A-C5CD6F6941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Tm="8000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D6253D-2731-4AC8-8E6E-5381FA317431}" type="datetimeFigureOut">
              <a:rPr lang="ru-RU"/>
              <a:pPr>
                <a:defRPr/>
              </a:pPr>
              <a:t>19.11.2015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BE473F-9B54-4505-837A-34DC5773F4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Tm="8000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26E55-EB33-472A-87EA-95DBAB9035D1}" type="datetimeFigureOut">
              <a:rPr lang="ru-RU"/>
              <a:pPr>
                <a:defRPr/>
              </a:pPr>
              <a:t>19.11.2015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754FA-6868-48B8-B4FD-201BA69AA2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Tm="8000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5CA03-037A-423B-8C34-12F326CC29F7}" type="datetimeFigureOut">
              <a:rPr lang="ru-RU"/>
              <a:pPr>
                <a:defRPr/>
              </a:pPr>
              <a:t>19.11.2015</a:t>
            </a:fld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3BD56-8740-4D33-82D3-5EA229624A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Tm="8000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7492D-9AC2-45C7-A4FA-6F18357791A5}" type="datetimeFigureOut">
              <a:rPr lang="ru-RU"/>
              <a:pPr>
                <a:defRPr/>
              </a:pPr>
              <a:t>19.11.2015</a:t>
            </a:fld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C638C-8C53-4D7E-814E-3E17DFEAF9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Tm="8000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75196-9EBE-49D0-A6DD-F6C081875720}" type="datetimeFigureOut">
              <a:rPr lang="ru-RU"/>
              <a:pPr>
                <a:defRPr/>
              </a:pPr>
              <a:t>19.11.2015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8D728-3B59-4BD1-82C4-485A8FC219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Tm="8000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B636F-F2E3-44D8-8F0D-DCEEB31DC2C6}" type="datetimeFigureOut">
              <a:rPr lang="ru-RU"/>
              <a:pPr>
                <a:defRPr/>
              </a:pPr>
              <a:t>19.11.2015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1A082-8846-45AE-A69F-CC088AD59A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Tm="8000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4FED9F8-2FB6-40B2-A7C8-8C3E5F91BA34}" type="datetimeFigureOut">
              <a:rPr lang="ru-RU"/>
              <a:pPr>
                <a:defRPr/>
              </a:pPr>
              <a:t>19.11.2015</a:t>
            </a:fld>
            <a:endParaRPr lang="ru-RU" dirty="0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6E1E7B3-756F-41AB-AD0D-DAA18C261B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Tm="8000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E1F2A95-4C0F-478C-96BB-A95F90D759D2}" type="datetimeFigureOut">
              <a:rPr lang="ru-RU"/>
              <a:pPr>
                <a:defRPr/>
              </a:pPr>
              <a:t>19.11.2015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0DF826D-FC19-46A2-8FD3-EE73229FF0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19" r:id="rId2"/>
    <p:sldLayoutId id="2147483928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9" r:id="rId9"/>
    <p:sldLayoutId id="2147483925" r:id="rId10"/>
    <p:sldLayoutId id="2147483926" r:id="rId11"/>
  </p:sldLayoutIdLst>
  <p:transition spd="slow" advTm="8000">
    <p:pull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onstantia" pitchFamily="18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J:\&#1055;&#1048;&#1054;&#1053;&#1045;&#1056;&#1067;\&#1043;&#1088;&#1072;&#1076;&#1089;&#1082;&#1080;&#1081;%20%20&#1050;&#1040;&#1050;%20%20&#1052;&#1054;&#1051;&#1054;&#1044;&#1067;%20%20&#1052;&#1067;%20%20&#1041;&#1067;&#1051;&#1048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J:\&#1055;&#1048;&#1054;&#1053;&#1045;&#1056;&#1067;\&#1101;&#1093;,%20&#1093;&#1086;&#1088;&#1086;&#1096;&#1086;.wav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J:\&#1055;&#1048;&#1054;&#1053;&#1045;&#1056;&#1067;\&#1090;&#1088;&#1091;&#1073;&#1072;.wav" TargetMode="Externa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J:\&#1055;&#1048;&#1054;&#1053;&#1045;&#1056;&#1067;\&#1073;&#1072;&#1088;&#1072;&#1073;&#1072;&#1085;.wav" TargetMode="Externa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J:\&#1055;&#1048;&#1054;&#1053;&#1045;&#1056;&#1067;\vzveites.mp3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Содержимое 3" descr="пи-9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4429125" cy="6810375"/>
          </a:xfrm>
        </p:spPr>
      </p:pic>
      <p:sp>
        <p:nvSpPr>
          <p:cNvPr id="4" name="Прямоугольник 3"/>
          <p:cNvSpPr/>
          <p:nvPr/>
        </p:nvSpPr>
        <p:spPr>
          <a:xfrm>
            <a:off x="4071934" y="642918"/>
            <a:ext cx="5072066" cy="49859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ДЕТСКОЕ </a:t>
            </a:r>
            <a:r>
              <a:rPr lang="en-US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en-US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ДВИЖЕНИЕ:</a:t>
            </a:r>
            <a:b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ПИОНЕРСКАЯ ОРГАНИЗАЦИЯ имени</a:t>
            </a:r>
            <a:b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В.И.Ленин</a:t>
            </a: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а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0563" y="5643563"/>
            <a:ext cx="435768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tx1">
                    <a:lumMod val="10000"/>
                  </a:schemeClr>
                </a:solidFill>
              </a:rPr>
              <a:t>МКОУ «</a:t>
            </a:r>
            <a:r>
              <a:rPr lang="ru-RU" sz="2400" dirty="0" err="1">
                <a:solidFill>
                  <a:schemeClr val="tx1">
                    <a:lumMod val="10000"/>
                  </a:schemeClr>
                </a:solidFill>
              </a:rPr>
              <a:t>Хохольская</a:t>
            </a:r>
            <a:r>
              <a:rPr lang="ru-RU" sz="2400" dirty="0">
                <a:solidFill>
                  <a:schemeClr val="tx1">
                    <a:lumMod val="10000"/>
                  </a:schemeClr>
                </a:solidFill>
              </a:rPr>
              <a:t>    СОШ»</a:t>
            </a:r>
          </a:p>
        </p:txBody>
      </p:sp>
      <p:pic>
        <p:nvPicPr>
          <p:cNvPr id="6" name="Градский  КАК  МОЛОДЫ  МЫ  БЫЛ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5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8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Содержимое 3" descr="пи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62763"/>
          </a:xfrm>
        </p:spPr>
      </p:pic>
      <p:sp>
        <p:nvSpPr>
          <p:cNvPr id="4" name="Прямоугольник 3"/>
          <p:cNvSpPr/>
          <p:nvPr/>
        </p:nvSpPr>
        <p:spPr>
          <a:xfrm>
            <a:off x="1" y="285728"/>
            <a:ext cx="91440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ПИОНЕРЫ В ГОДЫ ВОЙНЫ</a:t>
            </a:r>
          </a:p>
        </p:txBody>
      </p:sp>
    </p:spTree>
  </p:cSld>
  <p:clrMapOvr>
    <a:masterClrMapping/>
  </p:clrMapOvr>
  <p:transition spd="slow" advTm="8000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58204" cy="357190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1962 год - Всесоюзная пионерская организация за большую работу по коммунистическому воспитанию детей и в связи с 40-летием была награждена</a:t>
            </a:r>
            <a:br>
              <a:rPr lang="ru-RU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орденом Ленина. </a:t>
            </a:r>
            <a:r>
              <a:rPr lang="en-US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Содержимое 3" descr="пи-1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929454" y="3429000"/>
            <a:ext cx="1928794" cy="3197701"/>
          </a:xfrm>
          <a:prstGeom prst="round2DiagRect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428596" y="3643314"/>
            <a:ext cx="6215106" cy="286232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1972 году</a:t>
            </a: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пионерская организация</a:t>
            </a: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была повторно награждена</a:t>
            </a: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орденом Ленина.</a:t>
            </a:r>
          </a:p>
        </p:txBody>
      </p:sp>
    </p:spTree>
  </p:cSld>
  <p:clrMapOvr>
    <a:masterClrMapping/>
  </p:clrMapOvr>
  <p:transition spd="slow" advTm="8000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4" y="857232"/>
            <a:ext cx="7127187" cy="34163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Структура пионерской организации</a:t>
            </a:r>
          </a:p>
          <a:p>
            <a:pPr algn="ctr">
              <a:defRPr/>
            </a:pP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8000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14290"/>
            <a:ext cx="6143668" cy="1143008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Всесоюзная пионерская организация 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1428750" y="1571625"/>
            <a:ext cx="928688" cy="571500"/>
          </a:xfrm>
          <a:prstGeom prst="downArrow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285992"/>
            <a:ext cx="3000396" cy="150019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Республиканская пионерская</a:t>
            </a:r>
          </a:p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организация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2214554"/>
            <a:ext cx="3214710" cy="157163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Областная  пионерская организация  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3643313" y="2571750"/>
            <a:ext cx="642937" cy="642938"/>
          </a:xfrm>
          <a:prstGeom prst="rightArrow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357686" y="4429132"/>
            <a:ext cx="3286148" cy="171451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Городская</a:t>
            </a:r>
          </a:p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пионерская организация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4357694"/>
            <a:ext cx="2928958" cy="171451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Районная</a:t>
            </a:r>
          </a:p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Пионерская</a:t>
            </a:r>
          </a:p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организация 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5500688" y="3857625"/>
            <a:ext cx="785812" cy="428625"/>
          </a:xfrm>
          <a:prstGeom prst="downArrow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>
            <a:off x="3571875" y="4857750"/>
            <a:ext cx="642938" cy="714375"/>
          </a:xfrm>
          <a:prstGeom prst="leftArrow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 advTm="8000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571480"/>
            <a:ext cx="5500726" cy="1285884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Районная пионерская организация 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2071688" y="2000250"/>
            <a:ext cx="714375" cy="642938"/>
          </a:xfrm>
          <a:prstGeom prst="downArrow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714620"/>
            <a:ext cx="3571900" cy="185738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Пионерская дружина </a:t>
            </a:r>
          </a:p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(школа)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628" y="2214554"/>
            <a:ext cx="3429024" cy="171451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пионерский отряд </a:t>
            </a:r>
          </a:p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(класс)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868" y="4929198"/>
            <a:ext cx="4929222" cy="164307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Пионерское звено </a:t>
            </a:r>
          </a:p>
          <a:p>
            <a:pPr algn="ct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(5-8 человек)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4143375" y="3071813"/>
            <a:ext cx="785813" cy="714375"/>
          </a:xfrm>
          <a:prstGeom prst="rightArrow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215063" y="4071938"/>
            <a:ext cx="571500" cy="714375"/>
          </a:xfrm>
          <a:prstGeom prst="downArrow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 advTm="8000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34163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dirty="0"/>
              <a:t/>
            </a:r>
            <a:br>
              <a:rPr lang="ru-RU" sz="5400" dirty="0"/>
            </a:b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АТРИБУТЫ И РИТУАЛЫ </a:t>
            </a: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ПИОНЕРСКОЙ </a:t>
            </a: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ОРГАНИЗАЦИИ</a:t>
            </a:r>
          </a:p>
        </p:txBody>
      </p:sp>
      <p:pic>
        <p:nvPicPr>
          <p:cNvPr id="5" name="Содержимое 3" descr="пи-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14875" y="3429000"/>
            <a:ext cx="4275393" cy="3214710"/>
          </a:xfrm>
          <a:prstGeom prst="round2DiagRect">
            <a:avLst/>
          </a:prstGeom>
          <a:ln w="762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" name="Содержимое 5" descr="пи-2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488093" y="3357562"/>
            <a:ext cx="4655907" cy="3500438"/>
          </a:xfrm>
          <a:prstGeom prst="round2DiagRect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</p:pic>
      <p:pic>
        <p:nvPicPr>
          <p:cNvPr id="7" name="эх, хорошо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6286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8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Содержимое 3" descr="пи-3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5588" cy="6858000"/>
          </a:xfr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853560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/>
                <a:solidFill>
                  <a:schemeClr val="accent3"/>
                </a:solidFill>
              </a:rPr>
              <a:t>ПИОНЕРСКИЙ ГАЛСТУК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5643578"/>
            <a:ext cx="252543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значок</a:t>
            </a:r>
          </a:p>
        </p:txBody>
      </p:sp>
    </p:spTree>
  </p:cSld>
  <p:clrMapOvr>
    <a:masterClrMapping/>
  </p:clrMapOvr>
  <p:transition spd="slow" advTm="8000"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85728"/>
            <a:ext cx="8929718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Салют - приветствие пионеров.</a:t>
            </a:r>
          </a:p>
        </p:txBody>
      </p:sp>
      <p:pic>
        <p:nvPicPr>
          <p:cNvPr id="5" name="Содержимое 3" descr="пи-1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85720" y="2285992"/>
            <a:ext cx="3500430" cy="4317287"/>
          </a:xfrm>
          <a:prstGeom prst="round2DiagRect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143372" y="2285992"/>
            <a:ext cx="4500594" cy="424731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Поднятая чуть выше головы рука демонстрировала, что пионер ставит общественные интересы выше личных. 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8000"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Содержимое 3" descr="пи-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20" y="214290"/>
            <a:ext cx="7500958" cy="5625719"/>
          </a:xfrm>
          <a:prstGeom prst="round2DiagRect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6449030" y="5715016"/>
            <a:ext cx="269497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ЗНАМЯ</a:t>
            </a:r>
          </a:p>
        </p:txBody>
      </p:sp>
    </p:spTree>
  </p:cSld>
  <p:clrMapOvr>
    <a:masterClrMapping/>
  </p:clrMapOvr>
  <p:transition spd="slow" advTm="8000"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Содержимое 5" descr="пи-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28781" y="1214422"/>
            <a:ext cx="7100937" cy="5643578"/>
          </a:xfrm>
          <a:prstGeom prst="round2DiagRect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14282" y="285728"/>
            <a:ext cx="285752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ГОРН</a:t>
            </a:r>
          </a:p>
        </p:txBody>
      </p:sp>
      <p:pic>
        <p:nvPicPr>
          <p:cNvPr id="5" name="труба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8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6" name="Picture 2" descr="F:\ПИОНЕРЫ ФОТО\пионе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42852"/>
            <a:ext cx="6429420" cy="642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8000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Содержимое 3" descr="пи-2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71934" y="1785926"/>
            <a:ext cx="4786312" cy="4786313"/>
          </a:xfrm>
          <a:prstGeom prst="round2DiagRect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642910" y="642918"/>
            <a:ext cx="4000528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БАРАБАН</a:t>
            </a:r>
          </a:p>
        </p:txBody>
      </p:sp>
      <p:pic>
        <p:nvPicPr>
          <p:cNvPr id="5" name="барабан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6286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8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428604"/>
            <a:ext cx="7247882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ГИМН ПИОНЕРСКОЙ</a:t>
            </a: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ОРГАНИЗАЦИИ</a:t>
            </a:r>
          </a:p>
        </p:txBody>
      </p:sp>
      <p:pic>
        <p:nvPicPr>
          <p:cNvPr id="3" name="Содержимое 4" descr="пк-10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2893215"/>
            <a:ext cx="5286380" cy="3964785"/>
          </a:xfrm>
          <a:prstGeom prst="snip2DiagRect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643570" y="2456795"/>
            <a:ext cx="3214710" cy="39703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«Марш юных пионеров» </a:t>
            </a:r>
          </a:p>
          <a:p>
            <a:pPr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написанная в 1922 году </a:t>
            </a:r>
          </a:p>
          <a:p>
            <a:pPr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комсомольцами </a:t>
            </a:r>
          </a:p>
          <a:p>
            <a:pPr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С.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Кайдан-Дешкиным</a:t>
            </a: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и</a:t>
            </a:r>
          </a:p>
          <a:p>
            <a:pPr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А. Жаровым</a:t>
            </a:r>
            <a:b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8000"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пи-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-29792"/>
            <a:ext cx="6858048" cy="6887792"/>
          </a:xfrm>
          <a:prstGeom prst="round2DiagRect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  <p:transition spd="slow" advTm="8000"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Содержимое 3" descr="пи-6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83688" cy="6858000"/>
          </a:xfrm>
        </p:spPr>
      </p:pic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</p:spTree>
  </p:cSld>
  <p:clrMapOvr>
    <a:masterClrMapping/>
  </p:clrMapOvr>
  <p:transition spd="slow" advTm="8000"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и-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202351" cy="6143644"/>
          </a:xfrm>
          <a:effectLst>
            <a:softEdge rad="112500"/>
          </a:effectLst>
        </p:spPr>
      </p:pic>
    </p:spTree>
  </p:cSld>
  <p:clrMapOvr>
    <a:masterClrMapping/>
  </p:clrMapOvr>
  <p:transition spd="slow" advTm="8000"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285728"/>
            <a:ext cx="8286807" cy="618630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Девиз пионеров:</a:t>
            </a:r>
            <a:b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 призыв:</a:t>
            </a:r>
          </a:p>
          <a:p>
            <a:pPr algn="ctr"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«Пионер, к борьбе за дело </a:t>
            </a:r>
          </a:p>
          <a:p>
            <a:pPr algn="ctr"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Коммунистической партии</a:t>
            </a:r>
          </a:p>
          <a:p>
            <a:pPr algn="ctr"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Советского Союза будь готов!» —</a:t>
            </a:r>
          </a:p>
          <a:p>
            <a:pPr algn="ctr"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следует ответ:</a:t>
            </a:r>
          </a:p>
          <a:p>
            <a:pPr algn="ctr"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«Всегда готов!»</a:t>
            </a:r>
            <a:b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8000"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Содержимое 3" descr="пи-24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0562" y="1952625"/>
            <a:ext cx="4643438" cy="4905375"/>
          </a:xfrm>
          <a:prstGeom prst="round2DiagRect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57158" y="0"/>
            <a:ext cx="6572296" cy="3857628"/>
          </a:xfrm>
          <a:prstGeom prst="rect">
            <a:avLst/>
          </a:prstGeom>
          <a:noFill/>
        </p:spPr>
        <p:txBody>
          <a:bodyPr>
            <a:prstTxWarp prst="textCascade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</a:t>
            </a: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 </a:t>
            </a: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</a:t>
            </a:r>
          </a:p>
        </p:txBody>
      </p:sp>
    </p:spTree>
  </p:cSld>
  <p:clrMapOvr>
    <a:masterClrMapping/>
  </p:clrMapOvr>
  <p:transition spd="slow" advTm="8000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ПИОНЕРЫ ФОТО\пионер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3" y="214290"/>
            <a:ext cx="8878723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8000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1"/>
            <a:ext cx="9144000" cy="6470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8000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о-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8772" cy="6858000"/>
          </a:xfrm>
          <a:effectLst>
            <a:softEdge rad="112500"/>
          </a:effectLst>
        </p:spPr>
      </p:pic>
    </p:spTree>
  </p:cSld>
  <p:clrMapOvr>
    <a:masterClrMapping/>
  </p:clrMapOvr>
  <p:transition spd="slow" advTm="8000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5" descr="http://www.just-so-site.com/archive/pioneer/gornis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000380"/>
            <a:ext cx="3857620" cy="3857620"/>
          </a:xfrm>
          <a:prstGeom prst="snip2DiagRect">
            <a:avLst/>
          </a:prstGeom>
          <a:noFill/>
          <a:ln w="762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85786" y="214290"/>
            <a:ext cx="7708713" cy="258532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ИСТОРИЯ СОЗДАНИЯ</a:t>
            </a:r>
            <a:b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ПИОНЕРСКОЙ </a:t>
            </a:r>
            <a:b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ОРГАНИЗАЦИИ</a:t>
            </a:r>
          </a:p>
        </p:txBody>
      </p:sp>
      <p:pic>
        <p:nvPicPr>
          <p:cNvPr id="5" name="vzveite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8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536894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19 мая 1922 года  - 2-я Всероссийская конференция комсомола приняла решение о повсеместном создании пионерских отрядов.  </a:t>
            </a:r>
            <a:endParaRPr lang="ru-RU" sz="48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8000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274638"/>
            <a:ext cx="6257940" cy="4083056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Одним из создателей  пионерского движения была Н. К. Крупская</a:t>
            </a:r>
            <a:br>
              <a:rPr lang="ru-RU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Содержимое 3" descr="пи-1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3357562"/>
            <a:ext cx="5246539" cy="3500438"/>
          </a:xfrm>
          <a:prstGeom prst="snip2DiagRect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  <p:transition spd="slow" advTm="8000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58" y="274638"/>
            <a:ext cx="4757742" cy="5940444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21 января 1924 года - Решением ЦК комсомола пионерской организации было присвоено имя В.И.Ленина. </a:t>
            </a:r>
            <a:br>
              <a:rPr lang="ru-RU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Содержимое 3" descr="пи-1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142852"/>
            <a:ext cx="3745276" cy="5143512"/>
          </a:xfrm>
          <a:prstGeom prst="snip2DiagRect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  <p:transition spd="slow" advTm="8000"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Другая 2">
      <a:dk1>
        <a:srgbClr val="FFE0C7"/>
      </a:dk1>
      <a:lt1>
        <a:sysClr val="window" lastClr="FFFFFF"/>
      </a:lt1>
      <a:dk2>
        <a:srgbClr val="FFCCA3"/>
      </a:dk2>
      <a:lt2>
        <a:srgbClr val="FFE5D1"/>
      </a:lt2>
      <a:accent1>
        <a:srgbClr val="FBE0D1"/>
      </a:accent1>
      <a:accent2>
        <a:srgbClr val="F7C1A3"/>
      </a:accent2>
      <a:accent3>
        <a:srgbClr val="F3A276"/>
      </a:accent3>
      <a:accent4>
        <a:srgbClr val="EB757B"/>
      </a:accent4>
      <a:accent5>
        <a:srgbClr val="A3171E"/>
      </a:accent5>
      <a:accent6>
        <a:srgbClr val="6D0F14"/>
      </a:accent6>
      <a:hlink>
        <a:srgbClr val="B4490F"/>
      </a:hlink>
      <a:folHlink>
        <a:srgbClr val="78310A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955</TotalTime>
  <Words>170</Words>
  <Application>Microsoft Office PowerPoint</Application>
  <PresentationFormat>Экран (4:3)</PresentationFormat>
  <Paragraphs>58</Paragraphs>
  <Slides>26</Slides>
  <Notes>3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Constantia</vt:lpstr>
      <vt:lpstr>Wingdings 3</vt:lpstr>
      <vt:lpstr>Verdana</vt:lpstr>
      <vt:lpstr>Wingdings 2</vt:lpstr>
      <vt:lpstr>Calibri</vt:lpstr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19 мая 1922 года  - 2-я Всероссийская конференция комсомола приняла решение о повсеместном создании пионерских отрядов.  </vt:lpstr>
      <vt:lpstr>Одним из создателей  пионерского движения была Н. К. Крупская </vt:lpstr>
      <vt:lpstr>21 января 1924 года - Решением ЦК комсомола пионерской организации было присвоено имя В.И.Ленина.  </vt:lpstr>
      <vt:lpstr>Слайд 10</vt:lpstr>
      <vt:lpstr>1962 год - Всесоюзная пионерская организация за большую работу по коммунистическому воспитанию детей и в связи с 40-летием была награждена  орденом Ленина.  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Лена</cp:lastModifiedBy>
  <cp:revision>99</cp:revision>
  <dcterms:created xsi:type="dcterms:W3CDTF">2012-01-19T12:29:53Z</dcterms:created>
  <dcterms:modified xsi:type="dcterms:W3CDTF">2015-11-19T08:10:48Z</dcterms:modified>
</cp:coreProperties>
</file>