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5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Для Ларисы\2Kh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1654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454071">
            <a:off x="-238236" y="1968583"/>
            <a:ext cx="804114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«ЗДОРОВЬЕСБЕРЕГАЮЩИЕ ТЕХНОЛОГИИ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НА УРОКАХ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В НАЧАЛЬНОЙ ШКОЛЕ»</a:t>
            </a:r>
            <a:endParaRPr lang="ru-RU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97524" y="5085184"/>
            <a:ext cx="4455132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Учитель </a:t>
            </a:r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физкультуры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МБОУ </a:t>
            </a:r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СОШ №6 г. Конаково: </a:t>
            </a:r>
            <a:endParaRPr lang="ru-RU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Лукьянова О.Е.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Оксана\Desktop\Для Ларисы\117827004_sptb070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3870"/>
            <a:ext cx="1534325" cy="103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ксана\Desktop\Для Ларисы\5826764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" y="3738197"/>
            <a:ext cx="2849181" cy="2693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08" y="-18003"/>
            <a:ext cx="9333508" cy="70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6672" y="152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Улыбка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1920" y="2060848"/>
            <a:ext cx="5151450" cy="2808312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/>
              <a:t> </a:t>
            </a:r>
            <a:endParaRPr lang="ru-RU" sz="2800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это</a:t>
            </a:r>
            <a:r>
              <a:rPr lang="ru-RU" sz="2800" dirty="0"/>
              <a:t> </a:t>
            </a:r>
            <a:r>
              <a:rPr lang="ru-RU" sz="2800" b="1" dirty="0"/>
              <a:t>душевный </a:t>
            </a:r>
            <a:r>
              <a:rPr lang="ru-RU" sz="2800" b="1" dirty="0" smtClean="0"/>
              <a:t>порыв, который вызывает эйфорию и поднимает настроение.</a:t>
            </a:r>
          </a:p>
          <a:p>
            <a:pPr algn="ctr"/>
            <a:endParaRPr lang="ru-RU" sz="2800" b="1" i="1" dirty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7171" name="Picture 3" descr="C:\Users\Оксана\Desktop\Для Ларисы\1295521998_thepaparazzi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836712"/>
            <a:ext cx="3605386" cy="3605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C:\Users\Оксана\Desktop\Для Ларисы\happi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749">
            <a:off x="5030900" y="3789040"/>
            <a:ext cx="3671693" cy="2555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ксана\Desktop\Для Ларисы\Смайлик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91494"/>
            <a:ext cx="2988816" cy="2838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ксана\Desktop\Для Ларисы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Оксана\Desktop\Для Ларисы\CIMG1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017">
            <a:off x="247771" y="401255"/>
            <a:ext cx="3495824" cy="2621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Оксана\Desktop\Для Ларисы\CIMG1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988">
            <a:off x="3063684" y="1867574"/>
            <a:ext cx="3711848" cy="2783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Оксана\Desktop\Для Ларисы\CIMG1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2" y="3789040"/>
            <a:ext cx="3855864" cy="2891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Оксана\Desktop\Для Ларисы\CIMG1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28" y="3597303"/>
            <a:ext cx="3639840" cy="2729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271" name="Picture 7" descr="C:\Users\Оксана\Desktop\Для Ларисы\ab8a02620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56" y="225846"/>
            <a:ext cx="3186856" cy="18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97" y="0"/>
            <a:ext cx="9237497" cy="68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ксана\Desktop\Для Ларисы\Спасибо всем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270">
            <a:off x="4374050" y="404664"/>
            <a:ext cx="47699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Оксана\Desktop\Для Ларисы\9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342283" cy="29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13" y="-178135"/>
            <a:ext cx="9381513" cy="70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ЗДОРОВЬЕСБЕРЕГАЮЩИЕ ТЕХНОЛОГИИ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3424" y="2855228"/>
            <a:ext cx="1992912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Точечный массаж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608" y="3309196"/>
            <a:ext cx="2098946" cy="11642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Улыбка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484784"/>
            <a:ext cx="2880400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Артикуляционная гимнастика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3" y="5104968"/>
            <a:ext cx="2507181" cy="15080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FFFF00"/>
                </a:solidFill>
              </a:rPr>
              <a:t>Физминутки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9478" y="4734036"/>
            <a:ext cx="2360994" cy="1503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FFFF00"/>
                </a:solidFill>
              </a:rPr>
              <a:t>Цветотерапия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124744"/>
            <a:ext cx="2376264" cy="14729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Пальчиковая гимнастика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13288" y="2845708"/>
            <a:ext cx="4104456" cy="1825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00B050"/>
                </a:solidFill>
              </a:rPr>
              <a:t>Здоровьесберегающие</a:t>
            </a:r>
            <a:r>
              <a:rPr lang="ru-RU" sz="2000" b="1" i="1" dirty="0" smtClean="0">
                <a:solidFill>
                  <a:srgbClr val="00B050"/>
                </a:solidFill>
              </a:rPr>
              <a:t> технологии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428024" y="2300785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46196" y="4956828"/>
            <a:ext cx="2289680" cy="14333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Релаксация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5754668" y="2636912"/>
            <a:ext cx="200754" cy="33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717744" y="3569794"/>
            <a:ext cx="371420" cy="9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</p:cNvCxnSpPr>
          <p:nvPr/>
        </p:nvCxnSpPr>
        <p:spPr>
          <a:xfrm flipH="1">
            <a:off x="2231820" y="3758658"/>
            <a:ext cx="381468" cy="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3"/>
          </p:cNvCxnSpPr>
          <p:nvPr/>
        </p:nvCxnSpPr>
        <p:spPr>
          <a:xfrm flipH="1">
            <a:off x="2735876" y="4404211"/>
            <a:ext cx="478496" cy="55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535996" y="4734036"/>
            <a:ext cx="0" cy="445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955422" y="4497283"/>
            <a:ext cx="504056" cy="201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203848" y="941512"/>
            <a:ext cx="2448352" cy="14793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Зрительный тренажер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cxnSp>
        <p:nvCxnSpPr>
          <p:cNvPr id="2056" name="Прямая соединительная линия 2055"/>
          <p:cNvCxnSpPr>
            <a:stCxn id="5" idx="1"/>
          </p:cNvCxnSpPr>
          <p:nvPr/>
        </p:nvCxnSpPr>
        <p:spPr>
          <a:xfrm flipH="1" flipV="1">
            <a:off x="2735876" y="2924944"/>
            <a:ext cx="478496" cy="188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0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" y="0"/>
            <a:ext cx="9165488" cy="68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6672" y="152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err="1" smtClean="0">
                <a:solidFill>
                  <a:srgbClr val="00B050"/>
                </a:solidFill>
              </a:rPr>
              <a:t>Физминутки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51920" y="1412776"/>
            <a:ext cx="5151450" cy="333834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/>
              <a:t> </a:t>
            </a:r>
            <a:endParaRPr lang="ru-RU" sz="2800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b="1" dirty="0"/>
              <a:t> э</a:t>
            </a:r>
            <a:r>
              <a:rPr lang="ru-RU" sz="2800" b="1" dirty="0" smtClean="0"/>
              <a:t>то легкие физические упражнения, направленные </a:t>
            </a:r>
            <a:r>
              <a:rPr lang="ru-RU" sz="2800" b="1" dirty="0"/>
              <a:t>на снятие </a:t>
            </a:r>
            <a:r>
              <a:rPr lang="ru-RU" sz="2800" b="1" dirty="0" smtClean="0"/>
              <a:t>усталости</a:t>
            </a:r>
            <a:r>
              <a:rPr lang="ru-RU" sz="2800" b="1" dirty="0"/>
              <a:t> </a:t>
            </a:r>
            <a:r>
              <a:rPr lang="ru-RU" sz="2800" b="1" dirty="0" smtClean="0"/>
              <a:t>и отвлечение от основной деятельности.</a:t>
            </a:r>
          </a:p>
          <a:p>
            <a:pPr algn="ctr"/>
            <a:endParaRPr lang="ru-RU" sz="2800" b="1" i="1" dirty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9220" name="Picture 4" descr="C:\Users\Оксана\Desktop\Для Ларисы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" y="1124744"/>
            <a:ext cx="3365152" cy="283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1" name="Picture 5" descr="C:\Users\Оксана\Desktop\Для Ларисы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922762" cy="2930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Оксана\Desktop\Для Ларисы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0" y="4293096"/>
            <a:ext cx="2233804" cy="2267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"/>
            <a:ext cx="9309504" cy="69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rgbClr val="00B050"/>
                </a:solidFill>
              </a:rPr>
              <a:t>Артикуляционная гимнастика</a:t>
            </a:r>
            <a:endParaRPr lang="ru-RU" b="1" i="1" u="sng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Оксана\Desktop\Для Ларисы\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9" y="1535460"/>
            <a:ext cx="28575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C:\Users\Оксана\Desktop\Для Ларисы\img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6" y="4310670"/>
            <a:ext cx="2922710" cy="2325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Оксана\Desktop\Для Ларисы\artikulacionnaa_gimnastika_1000010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33" y="4295863"/>
            <a:ext cx="2844261" cy="2339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55765" y="5301208"/>
            <a:ext cx="4108508" cy="394292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err="1" smtClean="0"/>
              <a:t>орпгр</a:t>
            </a:r>
            <a:endParaRPr lang="ru-RU" b="1" i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6016" y="1535460"/>
            <a:ext cx="4427984" cy="2775210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э</a:t>
            </a:r>
            <a:r>
              <a:rPr lang="ru-RU" sz="2800" b="1" dirty="0" smtClean="0"/>
              <a:t>то комплекс специальных упражнений для укрепления мышц артикуляционного аппарата и  достижения ими свободной подвижности.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26515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02"/>
            <a:ext cx="9226003" cy="69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Пальчиковая гимнастика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Оксана\Desktop\Для Ларисы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85671"/>
            <a:ext cx="3037660" cy="213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Оксана\Desktop\Для Ларисы\29311_html_m5a140c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749550" cy="2657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ксана\Desktop\Для Ларисы\i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5" y="4215990"/>
            <a:ext cx="2658541" cy="1999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25006" y="1490129"/>
            <a:ext cx="5151450" cy="207072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это</a:t>
            </a:r>
            <a:r>
              <a:rPr lang="ru-RU" sz="2800" b="1" dirty="0"/>
              <a:t> различные коротенькие сказки и рифмованные истории, обыгрывание сюжета при </a:t>
            </a:r>
            <a:r>
              <a:rPr lang="ru-RU" sz="2800" b="1" dirty="0" smtClean="0"/>
              <a:t>помощи массажа </a:t>
            </a:r>
            <a:r>
              <a:rPr lang="ru-RU" sz="2800" b="1" dirty="0"/>
              <a:t>пальцев.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9309504" cy="69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Точечный массаж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1313340"/>
            <a:ext cx="5151450" cy="258012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/>
              <a:t> </a:t>
            </a:r>
            <a:endParaRPr lang="ru-RU" sz="2800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это </a:t>
            </a:r>
            <a:r>
              <a:rPr lang="ru-RU" sz="2800" b="1" dirty="0"/>
              <a:t>механическое воздействие пальцами рук </a:t>
            </a:r>
            <a:r>
              <a:rPr lang="ru-RU" sz="2800" b="1" dirty="0" smtClean="0"/>
              <a:t>на </a:t>
            </a:r>
            <a:r>
              <a:rPr lang="ru-RU" sz="2800" b="1" dirty="0"/>
              <a:t>строго определенные участки </a:t>
            </a:r>
            <a:r>
              <a:rPr lang="ru-RU" sz="2800" b="1" dirty="0" smtClean="0"/>
              <a:t>тела, придающее им «жизненную энергию».</a:t>
            </a:r>
            <a:r>
              <a:rPr lang="ru-RU" sz="2800" b="1" dirty="0"/>
              <a:t> </a:t>
            </a:r>
            <a:r>
              <a:rPr lang="ru-RU" sz="2800" b="1" dirty="0" smtClean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5123" name="Picture 3" descr="C:\Users\Оксана\Desktop\Для Ларисы\ba0fe68b77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50" y="1313340"/>
            <a:ext cx="2281424" cy="2768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Оксана\Desktop\Для Ларисы\344243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73928"/>
            <a:ext cx="3996094" cy="2193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5" name="Picture 5" descr="C:\Users\Оксана\Desktop\Для Ларисы\впу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4" y="4581128"/>
            <a:ext cx="3514725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17" y="0"/>
            <a:ext cx="9489017" cy="69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6672" y="152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err="1" smtClean="0">
                <a:solidFill>
                  <a:srgbClr val="00B050"/>
                </a:solidFill>
              </a:rPr>
              <a:t>Цветотерапия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1313340"/>
            <a:ext cx="5151450" cy="258012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/>
              <a:t> </a:t>
            </a:r>
            <a:endParaRPr lang="ru-RU" sz="2800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/>
              <a:t>Это</a:t>
            </a:r>
            <a:r>
              <a:rPr lang="ru-RU" sz="2800" dirty="0"/>
              <a:t> </a:t>
            </a:r>
            <a:r>
              <a:rPr lang="ru-RU" sz="2800" b="1" dirty="0"/>
              <a:t>эффективный метод воздействия цветом на наш организм с целью восстановления его нормальной жизнедеятельности.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6147" name="Picture 3" descr="C:\Users\Оксана\Desktop\Для Ларисы\620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" y="1524712"/>
            <a:ext cx="3729608" cy="2331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8" name="Picture 4" descr="C:\Users\Оксана\Desktop\Для Ларисы\13979471004-max-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2" y="4510770"/>
            <a:ext cx="3399264" cy="2125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ксана\Desktop\Для Ларисы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24972"/>
            <a:ext cx="3489548" cy="2347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8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6672" y="152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Релаксация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05654" y="1005840"/>
            <a:ext cx="5151450" cy="258012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/>
              <a:t> </a:t>
            </a:r>
            <a:endParaRPr lang="ru-RU" sz="2800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/>
              <a:t>это</a:t>
            </a:r>
            <a:r>
              <a:rPr lang="ru-RU" sz="2800" dirty="0"/>
              <a:t> </a:t>
            </a:r>
            <a:r>
              <a:rPr lang="ru-RU" sz="2800" b="1" dirty="0"/>
              <a:t>непроизвольное или произвольное состояние покоя, которое связано с частичным или полным мышечным расслаблением.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8195" name="Picture 3" descr="C:\Users\Оксана\Desktop\Для Ларисы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557">
            <a:off x="409071" y="975145"/>
            <a:ext cx="3703429" cy="2316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ксана\Desktop\Для Ларисы\flowers-in-the-woods-545-1920x1080-1024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076065"/>
            <a:ext cx="4357113" cy="2450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ксана\Desktop\Для Ларисы\PPmbh5Rs77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894380" cy="2511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30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сана\Desktop\Для Ларисы\im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05" y="-19784"/>
            <a:ext cx="9398912" cy="70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6672" y="152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Зрительный тренажер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1920" y="1412776"/>
            <a:ext cx="5151450" cy="333834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/>
              <a:t> </a:t>
            </a:r>
            <a:endParaRPr lang="ru-RU" sz="2800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b="1" dirty="0"/>
              <a:t> э</a:t>
            </a:r>
            <a:r>
              <a:rPr lang="ru-RU" sz="2800" b="1" dirty="0" smtClean="0"/>
              <a:t>то способ самостоятельного отдыха </a:t>
            </a:r>
          </a:p>
          <a:p>
            <a:pPr algn="ctr"/>
            <a:r>
              <a:rPr lang="ru-RU" sz="2800" b="1" dirty="0" smtClean="0"/>
              <a:t>и повышения </a:t>
            </a:r>
            <a:r>
              <a:rPr lang="ru-RU" sz="2800" b="1" dirty="0"/>
              <a:t>функциональной активности зрительно–вестибулярных </a:t>
            </a:r>
            <a:r>
              <a:rPr lang="ru-RU" sz="2800" b="1" dirty="0" smtClean="0"/>
              <a:t>систем.</a:t>
            </a:r>
            <a:endParaRPr lang="ru-RU" sz="2800" b="1" i="1" dirty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10243" name="Picture 3" descr="C:\Users\Оксана\Desktop\Для Ларисы\img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65" y="4031834"/>
            <a:ext cx="4271607" cy="28455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C:\Users\Оксана\Desktop\Для Ларисы\draaien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3" y="1072195"/>
            <a:ext cx="3102697" cy="3076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ксана\Desktop\Для Ларисы\1254165259_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2" y="4751117"/>
            <a:ext cx="3619258" cy="180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7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268</TotalTime>
  <Words>69</Words>
  <Application>Microsoft Office PowerPoint</Application>
  <PresentationFormat>Экран (4:3)</PresentationFormat>
  <Paragraphs>179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Презентация PowerPoint</vt:lpstr>
      <vt:lpstr>ЗДОРОВЬЕСБЕРЕГАЮЩИЕ ТЕХНОЛОГИИ</vt:lpstr>
      <vt:lpstr>Презентация PowerPoint</vt:lpstr>
      <vt:lpstr>Артикуляционная гимнастика</vt:lpstr>
      <vt:lpstr>Пальчиковая гимнастика</vt:lpstr>
      <vt:lpstr>Точечный массаж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27</cp:revision>
  <dcterms:created xsi:type="dcterms:W3CDTF">2015-10-29T05:55:04Z</dcterms:created>
  <dcterms:modified xsi:type="dcterms:W3CDTF">2015-10-29T10:38:03Z</dcterms:modified>
</cp:coreProperties>
</file>