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4" r:id="rId5"/>
    <p:sldId id="266" r:id="rId6"/>
    <p:sldId id="268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BBC4-A93B-4CDA-BB24-B8ECA53F191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83CA-B6B2-49D0-9EF4-110AEECB4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BBC4-A93B-4CDA-BB24-B8ECA53F191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83CA-B6B2-49D0-9EF4-110AEECB4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BBC4-A93B-4CDA-BB24-B8ECA53F191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83CA-B6B2-49D0-9EF4-110AEECB4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BBC4-A93B-4CDA-BB24-B8ECA53F191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83CA-B6B2-49D0-9EF4-110AEECB4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BBC4-A93B-4CDA-BB24-B8ECA53F191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83CA-B6B2-49D0-9EF4-110AEECB4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BBC4-A93B-4CDA-BB24-B8ECA53F191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83CA-B6B2-49D0-9EF4-110AEECB4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BBC4-A93B-4CDA-BB24-B8ECA53F191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83CA-B6B2-49D0-9EF4-110AEECB4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BBC4-A93B-4CDA-BB24-B8ECA53F191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83CA-B6B2-49D0-9EF4-110AEECB4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BBC4-A93B-4CDA-BB24-B8ECA53F191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83CA-B6B2-49D0-9EF4-110AEECB4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BBC4-A93B-4CDA-BB24-B8ECA53F191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83CA-B6B2-49D0-9EF4-110AEECB4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BBC4-A93B-4CDA-BB24-B8ECA53F191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83CA-B6B2-49D0-9EF4-110AEECB4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CBBC4-A93B-4CDA-BB24-B8ECA53F191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083CA-B6B2-49D0-9EF4-110AEECB4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HgdpvB7rM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57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5643578"/>
            <a:ext cx="8215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Фестиваль татарской песни «Татар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жыры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2015»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место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09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643050"/>
            <a:ext cx="4249122" cy="4593926"/>
          </a:xfrm>
          <a:prstGeom prst="rect">
            <a:avLst/>
          </a:prstGeom>
        </p:spPr>
      </p:pic>
      <p:pic>
        <p:nvPicPr>
          <p:cNvPr id="5" name="Рисунок 4" descr="Фото09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558175" y="2014065"/>
            <a:ext cx="4643470" cy="3901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2976" y="428604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Республиканской Юношеской библиотеке (знакомство с выставкой картин и просмотр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фильма)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09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478280"/>
            <a:ext cx="5786478" cy="5093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428604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Выступление Елисеевой Валерии и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Барыгиной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Дарьи ко Дню Матери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03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3857652" cy="6143668"/>
          </a:xfrm>
          <a:prstGeom prst="rect">
            <a:avLst/>
          </a:prstGeom>
        </p:spPr>
      </p:pic>
      <p:pic>
        <p:nvPicPr>
          <p:cNvPr id="5" name="Рисунок 4" descr="_ZiLwfhUtu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85728"/>
            <a:ext cx="4690347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03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0042"/>
            <a:ext cx="3571900" cy="5429288"/>
          </a:xfrm>
          <a:prstGeom prst="rect">
            <a:avLst/>
          </a:prstGeom>
        </p:spPr>
      </p:pic>
      <p:pic>
        <p:nvPicPr>
          <p:cNvPr id="5" name="Рисунок 4" descr="Фото03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428604"/>
            <a:ext cx="3857652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03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642918"/>
            <a:ext cx="3714776" cy="5500726"/>
          </a:xfrm>
          <a:prstGeom prst="rect">
            <a:avLst/>
          </a:prstGeom>
        </p:spPr>
      </p:pic>
      <p:pic>
        <p:nvPicPr>
          <p:cNvPr id="5" name="Рисунок 4" descr="Фото01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642918"/>
            <a:ext cx="4000528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арыгина Дарь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5783" cy="6858000"/>
          </a:xfrm>
          <a:prstGeom prst="rect">
            <a:avLst/>
          </a:prstGeom>
        </p:spPr>
      </p:pic>
      <p:pic>
        <p:nvPicPr>
          <p:cNvPr id="5" name="Рисунок 4" descr="Андреева Мари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217" y="0"/>
            <a:ext cx="514578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4</cp:revision>
  <dcterms:created xsi:type="dcterms:W3CDTF">2015-10-21T15:06:27Z</dcterms:created>
  <dcterms:modified xsi:type="dcterms:W3CDTF">2015-10-21T15:14:14Z</dcterms:modified>
</cp:coreProperties>
</file>