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6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5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2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3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4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5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0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D33D-0661-4598-AA46-425F53F62834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BEA1-B1F0-4273-A430-C2733E6E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7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Человек и природа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02349"/>
            <a:ext cx="6912768" cy="21602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Худокормова Ирина Юрьевна,                   учитель географии МОУ «Средняя общеобразовательная школа №3»                   г. Серпухов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3285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лесная и степная зоны Центральной Европы</a:t>
            </a:r>
            <a:endParaRPr lang="ru-RU" dirty="0"/>
          </a:p>
        </p:txBody>
      </p:sp>
      <p:pic>
        <p:nvPicPr>
          <p:cNvPr id="10242" name="Picture 2" descr="C:\Users\DNS\Desktop\Новая папка\0_c4703_d25f049e_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596" y="1600200"/>
            <a:ext cx="38018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S\Desktop\Новая папка\tarp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8600" cy="34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8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Зоопарк в Амстердаме</a:t>
            </a:r>
            <a:endParaRPr lang="ru-RU" dirty="0"/>
          </a:p>
        </p:txBody>
      </p:sp>
      <p:pic>
        <p:nvPicPr>
          <p:cNvPr id="11266" name="Picture 2" descr="C:\Users\DNS\Desktop\Новая папка\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45315" y="1600200"/>
            <a:ext cx="64533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европейская часть России</a:t>
            </a:r>
            <a:endParaRPr lang="ru-RU" dirty="0"/>
          </a:p>
        </p:txBody>
      </p:sp>
      <p:pic>
        <p:nvPicPr>
          <p:cNvPr id="12290" name="Picture 2" descr="C:\Users\DNS\Desktop\Новая папка\fe2af8ba70e0c9df7da3ae513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388883"/>
            <a:ext cx="4038600" cy="29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2280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7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выхухоль или «</a:t>
            </a:r>
            <a:r>
              <a:rPr lang="ru-RU" dirty="0" err="1" smtClean="0"/>
              <a:t>хохуля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по берегам рек Амур и Уссури, Россия</a:t>
            </a:r>
            <a:endParaRPr lang="ru-RU" dirty="0"/>
          </a:p>
        </p:txBody>
      </p:sp>
      <p:pic>
        <p:nvPicPr>
          <p:cNvPr id="14338" name="Picture 2" descr="C:\Users\DNS\Desktop\Новая папка\3670e0f731050756cb5b2d59d84a29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6276" y="1600200"/>
            <a:ext cx="66314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Карибское море</a:t>
            </a:r>
            <a:endParaRPr lang="ru-RU" dirty="0"/>
          </a:p>
        </p:txBody>
      </p:sp>
      <p:pic>
        <p:nvPicPr>
          <p:cNvPr id="15362" name="Picture 2" descr="C:\Users\DNS\Desktop\Новая папка\file102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1556792"/>
            <a:ext cx="67687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горные массивы Центральной Азии</a:t>
            </a:r>
            <a:endParaRPr lang="ru-RU" dirty="0"/>
          </a:p>
        </p:txBody>
      </p:sp>
      <p:pic>
        <p:nvPicPr>
          <p:cNvPr id="20483" name="Picture 3" descr="C:\Users\DNS\Desktop\Новая папка\6bff470bc63142b86d357b13e06ad4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1593" y="1600200"/>
            <a:ext cx="60408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Растения</a:t>
            </a: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6386" name="Picture 2" descr="C:\Users\DNS\Desktop\Новая папка\86805aadcc4fdcd8c3230cc9e3ade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4675" y="1600200"/>
            <a:ext cx="48946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Эндемик Северной Америки</a:t>
            </a:r>
            <a:endParaRPr lang="ru-RU" dirty="0"/>
          </a:p>
        </p:txBody>
      </p:sp>
      <p:pic>
        <p:nvPicPr>
          <p:cNvPr id="17410" name="Picture 2" descr="C:\Users\DNS\Desktop\Новая папка\snTREKnRKGeTs2B4e7Yz2k5bQByG2Ha3D9QehnbB_HQHKHhbeaiKTYkARHnyks621344755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NS\Desktop\Новая папка\cec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784686" cy="41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– орехоносный, американский, пятилепестковый</a:t>
            </a:r>
            <a:endParaRPr lang="ru-RU" dirty="0"/>
          </a:p>
        </p:txBody>
      </p:sp>
      <p:pic>
        <p:nvPicPr>
          <p:cNvPr id="18434" name="Picture 2" descr="C:\Users\DNS\Desktop\Новая папка\7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таблицу запишите названия животных и растений, разделив их на исчезнувших и исчезающих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4040188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Красная книга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0396201"/>
              </p:ext>
            </p:extLst>
          </p:nvPr>
        </p:nvGraphicFramePr>
        <p:xfrm>
          <a:off x="457200" y="2997200"/>
          <a:ext cx="4040188" cy="3168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0188"/>
              </a:tblGrid>
              <a:tr h="3168104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Красный лемур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348880"/>
            <a:ext cx="4041775" cy="50405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Черная книга</a:t>
            </a: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5392767"/>
              </p:ext>
            </p:extLst>
          </p:nvPr>
        </p:nvGraphicFramePr>
        <p:xfrm>
          <a:off x="4645025" y="2997200"/>
          <a:ext cx="4041775" cy="309609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41775"/>
              </a:tblGrid>
              <a:tr h="309609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Странствующий голубь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DNS\Desktop\Новая папка\rhND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104456" cy="30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01007"/>
            <a:ext cx="2479526" cy="301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«Северная орхидея»</a:t>
            </a:r>
            <a:endParaRPr lang="ru-RU" dirty="0"/>
          </a:p>
        </p:txBody>
      </p:sp>
      <p:pic>
        <p:nvPicPr>
          <p:cNvPr id="19458" name="Picture 2" descr="C:\Users\DNS\Desktop\Новая папка\Cypripedium_calceolus_03-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5383" y="1600200"/>
            <a:ext cx="60332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2. Ответить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Какое животное является символом и эмблемой организации по защите природы – Всемирный фонд дикой природы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WWF)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Почему?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Как часто в наше время исчезают растения и животные на планете?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</a:p>
          <a:p>
            <a:pPr marL="0" indent="0">
              <a:buNone/>
            </a:pPr>
            <a:r>
              <a:rPr lang="ru-RU" dirty="0" smtClean="0"/>
              <a:t>Назовите две основные причины их исчезновения.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7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 на задание №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5328592"/>
          </a:xfrm>
        </p:spPr>
        <p:txBody>
          <a:bodyPr/>
          <a:lstStyle/>
          <a:p>
            <a:r>
              <a:rPr lang="ru-RU" dirty="0" smtClean="0"/>
              <a:t>Красный лемур</a:t>
            </a:r>
          </a:p>
          <a:p>
            <a:r>
              <a:rPr lang="ru-RU" dirty="0" smtClean="0"/>
              <a:t>Панда</a:t>
            </a:r>
          </a:p>
          <a:p>
            <a:r>
              <a:rPr lang="ru-RU" dirty="0" smtClean="0"/>
              <a:t>Ламантин</a:t>
            </a:r>
          </a:p>
          <a:p>
            <a:r>
              <a:rPr lang="ru-RU" dirty="0" smtClean="0"/>
              <a:t>Дрофа</a:t>
            </a:r>
          </a:p>
          <a:p>
            <a:r>
              <a:rPr lang="ru-RU" dirty="0" smtClean="0"/>
              <a:t>Сайгак</a:t>
            </a:r>
          </a:p>
          <a:p>
            <a:r>
              <a:rPr lang="ru-RU" dirty="0" smtClean="0"/>
              <a:t>Выхухоль</a:t>
            </a:r>
          </a:p>
          <a:p>
            <a:r>
              <a:rPr lang="ru-RU" dirty="0" smtClean="0"/>
              <a:t>Амурский тигр</a:t>
            </a:r>
          </a:p>
          <a:p>
            <a:r>
              <a:rPr lang="ru-RU" dirty="0" smtClean="0"/>
              <a:t>Снежный барс (ирбис)</a:t>
            </a:r>
          </a:p>
          <a:p>
            <a:r>
              <a:rPr lang="ru-RU" dirty="0" smtClean="0"/>
              <a:t>Подснежник</a:t>
            </a:r>
          </a:p>
          <a:p>
            <a:r>
              <a:rPr lang="ru-RU" dirty="0" smtClean="0"/>
              <a:t>Секвойя</a:t>
            </a:r>
          </a:p>
          <a:p>
            <a:r>
              <a:rPr lang="ru-RU" dirty="0" smtClean="0"/>
              <a:t>Лотос</a:t>
            </a:r>
          </a:p>
          <a:p>
            <a:r>
              <a:rPr lang="ru-RU" dirty="0" smtClean="0"/>
              <a:t>Венерин башмачок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3600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Черная книга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713387"/>
          </a:xfrm>
        </p:spPr>
        <p:txBody>
          <a:bodyPr/>
          <a:lstStyle/>
          <a:p>
            <a:r>
              <a:rPr lang="ru-RU" dirty="0" smtClean="0"/>
              <a:t>Странствующий голубь</a:t>
            </a:r>
          </a:p>
          <a:p>
            <a:r>
              <a:rPr lang="ru-RU" dirty="0" smtClean="0"/>
              <a:t>Морская (Стеллерова) корова</a:t>
            </a:r>
          </a:p>
          <a:p>
            <a:r>
              <a:rPr lang="ru-RU" dirty="0" smtClean="0"/>
              <a:t>Дронт</a:t>
            </a:r>
          </a:p>
          <a:p>
            <a:r>
              <a:rPr lang="ru-RU" dirty="0" smtClean="0"/>
              <a:t>Тарпан</a:t>
            </a:r>
          </a:p>
          <a:p>
            <a:r>
              <a:rPr lang="ru-RU" dirty="0" smtClean="0"/>
              <a:t>Квагга</a:t>
            </a:r>
          </a:p>
          <a:p>
            <a:r>
              <a:rPr lang="ru-RU" dirty="0" smtClean="0"/>
              <a:t>Карибский тюлень-монарх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4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Эмблема Всемирного фонда дикой природы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99" y="1556792"/>
            <a:ext cx="4260701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706" y="1556792"/>
            <a:ext cx="505178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вопросы № 2 - 3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Ежегодно на Земле исчезает один вид животного; ежедневно – один вид растений или грибов.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/>
          <a:lstStyle/>
          <a:p>
            <a:r>
              <a:rPr lang="ru-RU" dirty="0" smtClean="0"/>
              <a:t>Прямое воздействие: охота</a:t>
            </a:r>
            <a:r>
              <a:rPr lang="ru-RU" dirty="0"/>
              <a:t>,</a:t>
            </a:r>
            <a:r>
              <a:rPr lang="ru-RU" dirty="0" smtClean="0"/>
              <a:t> рыболовство, сбор букетов; косвенное воздействие: распашка степей, вырубка лесов, загрязнение водоемов, т.е. изменение и уничтожение мест обитания.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1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Животные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3074" name="Picture 2" descr="C:\Users\DNS\Desktop\Новая папка\216501807_5a6c1d8648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6514" y="1600200"/>
            <a:ext cx="65309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Открыто </a:t>
            </a:r>
            <a:r>
              <a:rPr lang="ru-RU" dirty="0"/>
              <a:t>в </a:t>
            </a:r>
            <a:r>
              <a:rPr lang="ru-RU" dirty="0" smtClean="0"/>
              <a:t>1741 году экспедицией</a:t>
            </a:r>
            <a:r>
              <a:rPr lang="ru-RU" dirty="0"/>
              <a:t> </a:t>
            </a:r>
            <a:r>
              <a:rPr lang="ru-RU" dirty="0" smtClean="0"/>
              <a:t>Витуса Беринга</a:t>
            </a:r>
            <a:endParaRPr lang="ru-RU" u="sng" dirty="0"/>
          </a:p>
        </p:txBody>
      </p:sp>
      <p:pic>
        <p:nvPicPr>
          <p:cNvPr id="4098" name="Picture 2" descr="C:\Users\DNS\Desktop\Новая папка\stellerova-korova-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298" y="1600200"/>
            <a:ext cx="37664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Новая папка\56088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«Близкие родственники»</a:t>
            </a:r>
            <a:endParaRPr lang="ru-RU" dirty="0"/>
          </a:p>
        </p:txBody>
      </p:sp>
      <p:pic>
        <p:nvPicPr>
          <p:cNvPr id="5122" name="Picture 2" descr="C:\Users\DNS\Desktop\Новая папка\93cd2f976b66f626c726154cd2e23fc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530443"/>
            <a:ext cx="4038600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Новая папка\o-MANATEES-facebo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8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ламантин</a:t>
            </a:r>
            <a:endParaRPr lang="ru-RU" dirty="0"/>
          </a:p>
        </p:txBody>
      </p:sp>
      <p:pic>
        <p:nvPicPr>
          <p:cNvPr id="6146" name="Picture 2" descr="C:\Users\DNS\Desktop\Новая папка\manate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2957" y="1600200"/>
            <a:ext cx="6758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Маскаренские острова в Индийском океане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786364"/>
            <a:ext cx="425881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DNS\Desktop\Новая папка\Extinctbirds1907_P24_Didus_cucullatus032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534544" cy="33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NS\Desktop\Новая папка\DodoFree_450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7"/>
            <a:ext cx="4320479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обитания – степи и полупустыни Евразии</a:t>
            </a:r>
            <a:endParaRPr lang="ru-RU" dirty="0"/>
          </a:p>
        </p:txBody>
      </p:sp>
      <p:pic>
        <p:nvPicPr>
          <p:cNvPr id="8194" name="Picture 2" descr="C:\Users\DNS\Desktop\Новая папка\Biologi_viyasnili_chto_sderjivaet_rost_massi_tela_p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5115" y="1600200"/>
            <a:ext cx="44737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Место обитания – степи и полупустыни Евразии</a:t>
            </a:r>
            <a:endParaRPr lang="ru-RU" dirty="0"/>
          </a:p>
        </p:txBody>
      </p:sp>
      <p:pic>
        <p:nvPicPr>
          <p:cNvPr id="9218" name="Picture 2" descr="C:\Users\DNS\Desktop\Новая папка\_66_294288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285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Человек и природа</vt:lpstr>
      <vt:lpstr>В таблицу запишите названия животных и растений, разделив их на исчезнувших и исчезающих</vt:lpstr>
      <vt:lpstr>Животные</vt:lpstr>
      <vt:lpstr>Открыто в 1741 году экспедицией Витуса Беринга</vt:lpstr>
      <vt:lpstr>«Близкие родственники»</vt:lpstr>
      <vt:lpstr>ламантин</vt:lpstr>
      <vt:lpstr>Место обитания – Маскаренские острова в Индийском океане</vt:lpstr>
      <vt:lpstr>Место обитания – степи и полупустыни Евразии</vt:lpstr>
      <vt:lpstr>Место обитания – степи и полупустыни Евразии</vt:lpstr>
      <vt:lpstr>Место обитания – лесная и степная зоны Центральной Европы</vt:lpstr>
      <vt:lpstr>Зоопарк в Амстердаме</vt:lpstr>
      <vt:lpstr>Место обитания – европейская часть России</vt:lpstr>
      <vt:lpstr>Русская выхухоль или «хохуля»</vt:lpstr>
      <vt:lpstr>Место обитания – по берегам рек Амур и Уссури, Россия</vt:lpstr>
      <vt:lpstr>Место обитания – Карибское море</vt:lpstr>
      <vt:lpstr>Место обитания – горные массивы Центральной Азии</vt:lpstr>
      <vt:lpstr>Растения</vt:lpstr>
      <vt:lpstr>Эндемик Северной Америки</vt:lpstr>
      <vt:lpstr>Виды – орехоносный, американский, пятилепестковый</vt:lpstr>
      <vt:lpstr>«Северная орхидея»</vt:lpstr>
      <vt:lpstr>Задание № 2. Ответить на вопросы</vt:lpstr>
      <vt:lpstr>Ответы на задание № 1</vt:lpstr>
      <vt:lpstr>Эмблема Всемирного фонда дикой природы</vt:lpstr>
      <vt:lpstr>Ответы на вопросы № 2 - 3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под угрозой</dc:title>
  <dc:creator>Nati</dc:creator>
  <cp:lastModifiedBy>Nati</cp:lastModifiedBy>
  <cp:revision>29</cp:revision>
  <dcterms:created xsi:type="dcterms:W3CDTF">2015-04-27T19:06:44Z</dcterms:created>
  <dcterms:modified xsi:type="dcterms:W3CDTF">2015-10-25T10:05:06Z</dcterms:modified>
</cp:coreProperties>
</file>