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71" r:id="rId5"/>
    <p:sldId id="265" r:id="rId6"/>
    <p:sldId id="263" r:id="rId7"/>
    <p:sldId id="269" r:id="rId8"/>
    <p:sldId id="268" r:id="rId9"/>
    <p:sldId id="266" r:id="rId10"/>
    <p:sldId id="264" r:id="rId11"/>
    <p:sldId id="259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268760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Открытый</a:t>
            </a:r>
            <a:r>
              <a:rPr kumimoji="0" lang="ru-RU" sz="48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урок по русскому языку</a:t>
            </a:r>
            <a:endParaRPr kumimoji="0" lang="ru-RU" sz="4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941168"/>
            <a:ext cx="7088491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Подготовила: </a:t>
            </a:r>
            <a:r>
              <a:rPr lang="ru-RU" sz="2800" dirty="0" err="1">
                <a:solidFill>
                  <a:schemeClr val="tx1"/>
                </a:solidFill>
              </a:rPr>
              <a:t>Туканова</a:t>
            </a:r>
            <a:r>
              <a:rPr lang="ru-RU" sz="2800" dirty="0">
                <a:solidFill>
                  <a:schemeClr val="tx1"/>
                </a:solidFill>
              </a:rPr>
              <a:t> О.Н.</a:t>
            </a:r>
          </a:p>
          <a:p>
            <a:r>
              <a:rPr lang="ru-RU" sz="2800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800" dirty="0">
                <a:solidFill>
                  <a:schemeClr val="tx1"/>
                </a:solidFill>
              </a:rPr>
              <a:t>МБОУ СОШ № 4 им. А.В.Суворова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75556" y="1494076"/>
            <a:ext cx="8136904" cy="1440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1660" y="476671"/>
            <a:ext cx="6372708" cy="864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Закрепление новых знаний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8092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737102"/>
            <a:ext cx="80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океане затерялся необитаемый </a:t>
            </a:r>
            <a:r>
              <a:rPr lang="ru-RU" sz="2800" b="1" dirty="0" smtClean="0"/>
              <a:t>остров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Мореплаватели открыли необитаемый </a:t>
            </a:r>
            <a:r>
              <a:rPr lang="ru-RU" sz="2800" b="1" dirty="0" smtClean="0"/>
              <a:t>остров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5556" y="2934236"/>
            <a:ext cx="8172908" cy="12868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9592" y="3011760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Мы увидели этот </a:t>
            </a:r>
            <a:r>
              <a:rPr lang="ru-RU" sz="2800" b="1" dirty="0" smtClean="0"/>
              <a:t>город</a:t>
            </a:r>
            <a:r>
              <a:rPr lang="ru-RU" sz="2800" b="1" i="1" dirty="0" smtClean="0"/>
              <a:t> ранним утром.</a:t>
            </a:r>
          </a:p>
          <a:p>
            <a:endParaRPr lang="ru-RU" sz="1000" b="1" dirty="0" smtClean="0"/>
          </a:p>
          <a:p>
            <a:r>
              <a:rPr lang="ru-RU" sz="2800" b="1" dirty="0" smtClean="0"/>
              <a:t>Город</a:t>
            </a:r>
            <a:r>
              <a:rPr lang="ru-RU" sz="2800" b="1" i="1" dirty="0" smtClean="0"/>
              <a:t> утопал в зелени садов.</a:t>
            </a:r>
            <a:endParaRPr lang="ru-RU" sz="28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7564" y="4221087"/>
            <a:ext cx="8100900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99592" y="4276446"/>
            <a:ext cx="7560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Ребята прочитали </a:t>
            </a:r>
            <a:r>
              <a:rPr lang="ru-RU" sz="2800" b="1" dirty="0" smtClean="0"/>
              <a:t>рассказ</a:t>
            </a:r>
            <a:r>
              <a:rPr lang="ru-RU" sz="2800" b="1" i="1" dirty="0" smtClean="0"/>
              <a:t> К. Паустовского «Кот-ворюга».</a:t>
            </a:r>
          </a:p>
          <a:p>
            <a:endParaRPr lang="ru-RU" sz="800" b="1" i="1" dirty="0" smtClean="0"/>
          </a:p>
          <a:p>
            <a:r>
              <a:rPr lang="ru-RU" sz="2800" b="1" i="1" dirty="0" smtClean="0"/>
              <a:t>Этот </a:t>
            </a:r>
            <a:r>
              <a:rPr lang="ru-RU" sz="2800" b="1" dirty="0" smtClean="0"/>
              <a:t>рассказ</a:t>
            </a:r>
            <a:r>
              <a:rPr lang="ru-RU" sz="2800" b="1" i="1" dirty="0" smtClean="0"/>
              <a:t> рассмешил всех.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150008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И.п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24328" y="198884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В.п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1940" y="295394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В.п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864" y="3381091"/>
            <a:ext cx="69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И.п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73978" y="409178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В.п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5030498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И.п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7230"/>
            <a:ext cx="6618340" cy="49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476672"/>
            <a:ext cx="763284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648" y="69269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Рефлексия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1844824"/>
            <a:ext cx="1584176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64750" y="3429000"/>
            <a:ext cx="1584176" cy="14401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87624" y="5013176"/>
            <a:ext cx="1584176" cy="12961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63888" y="20608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Мне все понятно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42900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Есть небольшие затруднения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515719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Необходима помощь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476672"/>
            <a:ext cx="763284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03648" y="69269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>Стр. 121, упр. 136, </a:t>
            </a:r>
          </a:p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>правило стр. 120 выучить</a:t>
            </a:r>
            <a:endParaRPr lang="ru-RU" sz="5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578297"/>
            <a:ext cx="6984776" cy="6794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74660" y="59484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Актуализация изученного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313813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На какие группы можно разделить эти слова?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7008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Г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4800" dirty="0" smtClean="0"/>
              <a:t>зета, ист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4800" dirty="0" smtClean="0"/>
              <a:t>на, корзина, з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4800" dirty="0" smtClean="0"/>
              <a:t>бота,              , 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61311" y="244572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ра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сс</a:t>
            </a:r>
            <a:r>
              <a:rPr lang="ru-RU" sz="4800" dirty="0" smtClean="0"/>
              <a:t>каз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1988840"/>
            <a:ext cx="28803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55664" y="2024844"/>
            <a:ext cx="216024" cy="3240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2024844"/>
            <a:ext cx="288032" cy="3240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2708920"/>
            <a:ext cx="216024" cy="4692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50254" y="5378789"/>
            <a:ext cx="52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Упражнение 132, стр. 118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285" y="2460787"/>
            <a:ext cx="270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остр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4800" dirty="0" smtClean="0"/>
              <a:t>в</a:t>
            </a:r>
            <a:endParaRPr lang="ru-RU" sz="4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08422" y="2743102"/>
            <a:ext cx="519762" cy="4008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8796" y="3178135"/>
            <a:ext cx="2826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гор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4800" dirty="0" smtClean="0"/>
              <a:t>д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45211" y="2752447"/>
            <a:ext cx="216024" cy="469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3535889"/>
            <a:ext cx="247098" cy="3321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20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476671"/>
            <a:ext cx="6192688" cy="14674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62068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Постановка проблемы, формулирование темы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14096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</a:t>
            </a:r>
            <a:r>
              <a:rPr lang="ru-RU" sz="5400" b="1" dirty="0" smtClean="0"/>
              <a:t>Рассказ</a:t>
            </a:r>
            <a:r>
              <a:rPr lang="ru-RU" sz="5400" dirty="0" smtClean="0"/>
              <a:t> мы напечатаем в журнале огонек.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046862" y="27089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accent2"/>
                </a:solidFill>
              </a:rPr>
              <a:t>И.п</a:t>
            </a:r>
            <a:r>
              <a:rPr lang="ru-RU" sz="3600" dirty="0" smtClean="0">
                <a:solidFill>
                  <a:schemeClr val="accent2"/>
                </a:solidFill>
              </a:rPr>
              <a:t>.</a:t>
            </a:r>
            <a:r>
              <a:rPr lang="ru-RU" sz="3600" dirty="0" smtClean="0"/>
              <a:t> </a:t>
            </a:r>
            <a:r>
              <a:rPr lang="ru-RU" sz="2800" dirty="0" smtClean="0"/>
              <a:t>или</a:t>
            </a:r>
            <a:r>
              <a:rPr lang="ru-RU" sz="3600" dirty="0" smtClean="0"/>
              <a:t> </a:t>
            </a:r>
            <a:r>
              <a:rPr lang="ru-RU" sz="3600" dirty="0" err="1" smtClean="0">
                <a:solidFill>
                  <a:schemeClr val="accent2"/>
                </a:solidFill>
              </a:rPr>
              <a:t>В.п</a:t>
            </a:r>
            <a:r>
              <a:rPr lang="ru-RU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Тема: «Именительный и винительный падежи»</a:t>
            </a:r>
            <a:endParaRPr kumimoji="0" lang="ru-RU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7088491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 как отличить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если формы совпадают и отвечают на вопрос что?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1660" y="476671"/>
            <a:ext cx="6192688" cy="864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6206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План урока: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896" y="28529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2. Определять, каким членом предложения является имя существительное.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896" y="37170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3. Определять падеж имени существительного.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292" y="2202237"/>
            <a:ext cx="674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1. Находить имя существительное в предложении.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1660" y="476671"/>
            <a:ext cx="6192688" cy="864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Открытие нового знания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99255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Ребята выращивают кедр.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 питомнике растет кедр.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4068062"/>
            <a:ext cx="644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Сойка села на кедр.</a:t>
            </a:r>
            <a:endParaRPr lang="ru-RU" sz="4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80112" y="2420888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2"/>
          </p:cNvCxnSpPr>
          <p:nvPr/>
        </p:nvCxnSpPr>
        <p:spPr>
          <a:xfrm>
            <a:off x="4067944" y="2552710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7944" y="2420888"/>
            <a:ext cx="12961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0112" y="15567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И.п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43608" y="3573744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99792" y="3700438"/>
            <a:ext cx="26642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792" y="3573016"/>
            <a:ext cx="26642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Развернутая стрелка 23"/>
          <p:cNvSpPr/>
          <p:nvPr/>
        </p:nvSpPr>
        <p:spPr>
          <a:xfrm>
            <a:off x="4211960" y="3084264"/>
            <a:ext cx="1602178" cy="216024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016" y="2725857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что?</a:t>
            </a:r>
            <a:endParaRPr lang="ru-RU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14138" y="2725857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</a:rPr>
              <a:t>В.п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03648" y="4653136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43808" y="4653136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2843808" y="4775948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" name="Развернутая стрелка 2048"/>
          <p:cNvSpPr/>
          <p:nvPr/>
        </p:nvSpPr>
        <p:spPr>
          <a:xfrm>
            <a:off x="3139852" y="4100119"/>
            <a:ext cx="1584176" cy="225914"/>
          </a:xfrm>
          <a:prstGeom prst="utur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3418883" y="3747199"/>
            <a:ext cx="130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 что?</a:t>
            </a:r>
            <a:endParaRPr lang="ru-RU" b="1" i="1" dirty="0"/>
          </a:p>
        </p:txBody>
      </p:sp>
      <p:sp>
        <p:nvSpPr>
          <p:cNvPr id="2052" name="TextBox 2051"/>
          <p:cNvSpPr txBox="1"/>
          <p:nvPr/>
        </p:nvSpPr>
        <p:spPr>
          <a:xfrm>
            <a:off x="4828528" y="3861048"/>
            <a:ext cx="107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err="1">
                <a:solidFill>
                  <a:srgbClr val="FF0000"/>
                </a:solidFill>
              </a:rPr>
              <a:t>В.п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7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049" grpId="0" animBg="1"/>
      <p:bldP spid="2051" grpId="0"/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1660" y="476671"/>
            <a:ext cx="6192688" cy="864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6206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Сравниваем вывод с учебником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38" y="1994861"/>
            <a:ext cx="639353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1660" y="476671"/>
            <a:ext cx="6192688" cy="864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64909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Физминутка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04825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12" y="4077072"/>
            <a:ext cx="401161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2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1660" y="476671"/>
            <a:ext cx="6192688" cy="864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6206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Правила работы в группе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2060848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1. Не говорить всем сразу. </a:t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2. Реагировать жестами и знаками. </a:t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3. Возражая или соглашаясь, смотреть на говорящего. </a:t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4. Обращаться друг к другу по имени</a:t>
            </a:r>
          </a:p>
        </p:txBody>
      </p:sp>
    </p:spTree>
    <p:extLst>
      <p:ext uri="{BB962C8B-B14F-4D97-AF65-F5344CB8AC3E}">
        <p14:creationId xmlns:p14="http://schemas.microsoft.com/office/powerpoint/2010/main" val="36829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245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Andy</cp:lastModifiedBy>
  <cp:revision>28</cp:revision>
  <dcterms:created xsi:type="dcterms:W3CDTF">2013-08-23T08:38:35Z</dcterms:created>
  <dcterms:modified xsi:type="dcterms:W3CDTF">2015-09-07T09:16:34Z</dcterms:modified>
</cp:coreProperties>
</file>