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8" r:id="rId5"/>
    <p:sldId id="269" r:id="rId6"/>
    <p:sldId id="268" r:id="rId7"/>
    <p:sldId id="260" r:id="rId8"/>
    <p:sldId id="270" r:id="rId9"/>
    <p:sldId id="271" r:id="rId10"/>
    <p:sldId id="261" r:id="rId11"/>
    <p:sldId id="262" r:id="rId12"/>
    <p:sldId id="265" r:id="rId13"/>
    <p:sldId id="266" r:id="rId14"/>
    <p:sldId id="272" r:id="rId15"/>
    <p:sldId id="264" r:id="rId16"/>
    <p:sldId id="263" r:id="rId17"/>
    <p:sldId id="273" r:id="rId18"/>
    <p:sldId id="274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81ABBA-4908-4B76-821D-0E233EA91D13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F0F06BA5-D408-4AC3-85F3-E5CBFC4D7EB6}">
      <dgm:prSet phldrT="[Текст]" custT="1"/>
      <dgm:spPr/>
      <dgm:t>
        <a:bodyPr/>
        <a:lstStyle/>
        <a:p>
          <a:r>
            <a:rPr lang="ru-RU" sz="4400" dirty="0" smtClean="0">
              <a:latin typeface="Times New Roman" pitchFamily="18" charset="0"/>
              <a:cs typeface="Times New Roman" pitchFamily="18" charset="0"/>
            </a:rPr>
            <a:t>Игры с песком</a:t>
          </a:r>
          <a:endParaRPr lang="ru-RU" sz="4400" dirty="0">
            <a:latin typeface="Times New Roman" pitchFamily="18" charset="0"/>
            <a:cs typeface="Times New Roman" pitchFamily="18" charset="0"/>
          </a:endParaRPr>
        </a:p>
      </dgm:t>
    </dgm:pt>
    <dgm:pt modelId="{4B12129E-FF69-4865-853C-2D5F545907E7}" type="parTrans" cxnId="{B7C6B8F3-563C-4626-8490-2D615D688F77}">
      <dgm:prSet/>
      <dgm:spPr/>
      <dgm:t>
        <a:bodyPr/>
        <a:lstStyle/>
        <a:p>
          <a:endParaRPr lang="ru-RU"/>
        </a:p>
      </dgm:t>
    </dgm:pt>
    <dgm:pt modelId="{C8001199-B1EA-4E6D-B9C0-A2776EAAC66D}" type="sibTrans" cxnId="{B7C6B8F3-563C-4626-8490-2D615D688F77}">
      <dgm:prSet/>
      <dgm:spPr/>
      <dgm:t>
        <a:bodyPr/>
        <a:lstStyle/>
        <a:p>
          <a:endParaRPr lang="ru-RU"/>
        </a:p>
      </dgm:t>
    </dgm:pt>
    <dgm:pt modelId="{258B64E5-DB88-415F-9D73-C1286102FC41}">
      <dgm:prSet phldrT="[Текст]"/>
      <dgm:spPr/>
      <dgm:t>
        <a:bodyPr/>
        <a:lstStyle/>
        <a:p>
          <a:r>
            <a:rPr lang="ru-RU" smtClean="0"/>
            <a:t>Речевое развитие</a:t>
          </a:r>
          <a:endParaRPr lang="ru-RU" dirty="0"/>
        </a:p>
      </dgm:t>
    </dgm:pt>
    <dgm:pt modelId="{2A616A67-F88F-4236-9E3C-3A4B408EA731}" type="parTrans" cxnId="{CF985DE2-5AA7-475D-8F79-FE9FC39C3753}">
      <dgm:prSet/>
      <dgm:spPr/>
      <dgm:t>
        <a:bodyPr/>
        <a:lstStyle/>
        <a:p>
          <a:endParaRPr lang="ru-RU"/>
        </a:p>
      </dgm:t>
    </dgm:pt>
    <dgm:pt modelId="{5BD747E5-2AE9-4B10-B876-5B8C2CD01B64}" type="sibTrans" cxnId="{CF985DE2-5AA7-475D-8F79-FE9FC39C3753}">
      <dgm:prSet/>
      <dgm:spPr/>
      <dgm:t>
        <a:bodyPr/>
        <a:lstStyle/>
        <a:p>
          <a:endParaRPr lang="ru-RU"/>
        </a:p>
      </dgm:t>
    </dgm:pt>
    <dgm:pt modelId="{5465D877-A2DB-45E2-B85B-FF475DFA67EF}">
      <dgm:prSet phldrT="[Текст]"/>
      <dgm:spPr/>
      <dgm:t>
        <a:bodyPr/>
        <a:lstStyle/>
        <a:p>
          <a:r>
            <a:rPr lang="ru-RU" smtClean="0"/>
            <a:t>Познавательное развитие</a:t>
          </a:r>
          <a:endParaRPr lang="ru-RU" dirty="0"/>
        </a:p>
      </dgm:t>
    </dgm:pt>
    <dgm:pt modelId="{A1E9AB48-54B7-4D8F-9B1D-E4E13E53F902}" type="parTrans" cxnId="{C2DD8341-6D06-4BAF-AB5C-DA0ED7F39BCD}">
      <dgm:prSet/>
      <dgm:spPr/>
      <dgm:t>
        <a:bodyPr/>
        <a:lstStyle/>
        <a:p>
          <a:endParaRPr lang="ru-RU"/>
        </a:p>
      </dgm:t>
    </dgm:pt>
    <dgm:pt modelId="{FA7EC89B-B6E8-475E-A5EB-7947470731CF}" type="sibTrans" cxnId="{C2DD8341-6D06-4BAF-AB5C-DA0ED7F39BCD}">
      <dgm:prSet/>
      <dgm:spPr/>
      <dgm:t>
        <a:bodyPr/>
        <a:lstStyle/>
        <a:p>
          <a:endParaRPr lang="ru-RU"/>
        </a:p>
      </dgm:t>
    </dgm:pt>
    <dgm:pt modelId="{4028CC8D-929D-4273-9359-0BB2D5440378}">
      <dgm:prSet phldrT="[Текст]"/>
      <dgm:spPr/>
      <dgm:t>
        <a:bodyPr/>
        <a:lstStyle/>
        <a:p>
          <a:r>
            <a:rPr lang="ru-RU" smtClean="0"/>
            <a:t>Социальное - коммуникативное развитие</a:t>
          </a:r>
          <a:endParaRPr lang="ru-RU" dirty="0"/>
        </a:p>
      </dgm:t>
    </dgm:pt>
    <dgm:pt modelId="{5EF4F8FD-5DF6-4281-B9A7-A07A4C0EDCBD}" type="parTrans" cxnId="{0C89CFD6-95A2-4A6C-9B67-5D48B6AFB33B}">
      <dgm:prSet/>
      <dgm:spPr/>
      <dgm:t>
        <a:bodyPr/>
        <a:lstStyle/>
        <a:p>
          <a:endParaRPr lang="ru-RU"/>
        </a:p>
      </dgm:t>
    </dgm:pt>
    <dgm:pt modelId="{E337DE53-3886-4408-ADA6-046CA1BF4735}" type="sibTrans" cxnId="{0C89CFD6-95A2-4A6C-9B67-5D48B6AFB33B}">
      <dgm:prSet/>
      <dgm:spPr/>
      <dgm:t>
        <a:bodyPr/>
        <a:lstStyle/>
        <a:p>
          <a:endParaRPr lang="ru-RU"/>
        </a:p>
      </dgm:t>
    </dgm:pt>
    <dgm:pt modelId="{9D19F11A-461E-4EB8-A72E-5FD86F33A7EF}">
      <dgm:prSet phldrT="[Текст]"/>
      <dgm:spPr/>
      <dgm:t>
        <a:bodyPr/>
        <a:lstStyle/>
        <a:p>
          <a:r>
            <a:rPr lang="ru-RU" dirty="0" smtClean="0"/>
            <a:t>Физическое развитие</a:t>
          </a:r>
          <a:endParaRPr lang="ru-RU" dirty="0"/>
        </a:p>
      </dgm:t>
    </dgm:pt>
    <dgm:pt modelId="{0020E847-75C1-4928-8620-B5FCDC901356}" type="parTrans" cxnId="{9EC800F1-5E89-4206-AA2C-D22479551670}">
      <dgm:prSet/>
      <dgm:spPr/>
      <dgm:t>
        <a:bodyPr/>
        <a:lstStyle/>
        <a:p>
          <a:endParaRPr lang="ru-RU"/>
        </a:p>
      </dgm:t>
    </dgm:pt>
    <dgm:pt modelId="{C51A05BF-2278-4E98-A0AF-AC3EC0DFE967}" type="sibTrans" cxnId="{9EC800F1-5E89-4206-AA2C-D22479551670}">
      <dgm:prSet/>
      <dgm:spPr/>
      <dgm:t>
        <a:bodyPr/>
        <a:lstStyle/>
        <a:p>
          <a:endParaRPr lang="ru-RU"/>
        </a:p>
      </dgm:t>
    </dgm:pt>
    <dgm:pt modelId="{7DA2A94D-F5EF-42F9-8812-D413183D513A}">
      <dgm:prSet/>
      <dgm:spPr/>
      <dgm:t>
        <a:bodyPr/>
        <a:lstStyle/>
        <a:p>
          <a:r>
            <a:rPr lang="ru-RU" dirty="0" smtClean="0"/>
            <a:t>Художественно – эстетическое развитие</a:t>
          </a:r>
          <a:endParaRPr lang="ru-RU" dirty="0"/>
        </a:p>
      </dgm:t>
    </dgm:pt>
    <dgm:pt modelId="{AD2D1811-78BB-4FF1-87F1-B3AA35E734F2}" type="parTrans" cxnId="{5F21B901-376A-4924-A8B0-D6458E49D6CE}">
      <dgm:prSet/>
      <dgm:spPr/>
      <dgm:t>
        <a:bodyPr/>
        <a:lstStyle/>
        <a:p>
          <a:endParaRPr lang="ru-RU"/>
        </a:p>
      </dgm:t>
    </dgm:pt>
    <dgm:pt modelId="{D7B8F111-1C4E-4CEC-B5EE-06305D3C1ACF}" type="sibTrans" cxnId="{5F21B901-376A-4924-A8B0-D6458E49D6CE}">
      <dgm:prSet/>
      <dgm:spPr/>
      <dgm:t>
        <a:bodyPr/>
        <a:lstStyle/>
        <a:p>
          <a:endParaRPr lang="ru-RU"/>
        </a:p>
      </dgm:t>
    </dgm:pt>
    <dgm:pt modelId="{AB1D9357-03CD-44C7-8887-CEC9A7F0CEC0}" type="pres">
      <dgm:prSet presAssocID="{EE81ABBA-4908-4B76-821D-0E233EA91D1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AAB613-93CE-4620-9373-2C9E66450A96}" type="pres">
      <dgm:prSet presAssocID="{F0F06BA5-D408-4AC3-85F3-E5CBFC4D7EB6}" presName="centerShape" presStyleLbl="node0" presStyleIdx="0" presStyleCnt="1" custScaleX="125350"/>
      <dgm:spPr/>
      <dgm:t>
        <a:bodyPr/>
        <a:lstStyle/>
        <a:p>
          <a:endParaRPr lang="ru-RU"/>
        </a:p>
      </dgm:t>
    </dgm:pt>
    <dgm:pt modelId="{148C86A0-1CBA-4B89-B608-9D829342837B}" type="pres">
      <dgm:prSet presAssocID="{2A616A67-F88F-4236-9E3C-3A4B408EA731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4BB560BF-1D5B-46FC-9F96-F6BE72A4DD3D}" type="pres">
      <dgm:prSet presAssocID="{258B64E5-DB88-415F-9D73-C1286102FC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71AB1-A7BD-411A-8D1E-409237F5644A}" type="pres">
      <dgm:prSet presAssocID="{A1E9AB48-54B7-4D8F-9B1D-E4E13E53F902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6C72882E-B86C-4E67-82A6-C34509710C6A}" type="pres">
      <dgm:prSet presAssocID="{5465D877-A2DB-45E2-B85B-FF475DFA67E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4BBEB-279D-4086-B32A-5F57DDAD2708}" type="pres">
      <dgm:prSet presAssocID="{5EF4F8FD-5DF6-4281-B9A7-A07A4C0EDCBD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0AD31F6E-93F9-488A-915F-355EB4F41B3A}" type="pres">
      <dgm:prSet presAssocID="{4028CC8D-929D-4273-9359-0BB2D544037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14CF9-E488-4FEB-A4BF-576209A15545}" type="pres">
      <dgm:prSet presAssocID="{0020E847-75C1-4928-8620-B5FCDC901356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0697E13B-5334-4435-AA8F-998D709FE31B}" type="pres">
      <dgm:prSet presAssocID="{9D19F11A-461E-4EB8-A72E-5FD86F33A7E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65149-F91E-45D7-94AF-873C121B8121}" type="pres">
      <dgm:prSet presAssocID="{AD2D1811-78BB-4FF1-87F1-B3AA35E734F2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704276C4-E1C3-45EE-8E4D-EF37D77836E7}" type="pres">
      <dgm:prSet presAssocID="{7DA2A94D-F5EF-42F9-8812-D413183D51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6BDCDA-E651-4F83-AF35-B4A71DCB521D}" type="presOf" srcId="{F0F06BA5-D408-4AC3-85F3-E5CBFC4D7EB6}" destId="{ACAAB613-93CE-4620-9373-2C9E66450A96}" srcOrd="0" destOrd="0" presId="urn:microsoft.com/office/officeart/2005/8/layout/radial4"/>
    <dgm:cxn modelId="{B7C6B8F3-563C-4626-8490-2D615D688F77}" srcId="{EE81ABBA-4908-4B76-821D-0E233EA91D13}" destId="{F0F06BA5-D408-4AC3-85F3-E5CBFC4D7EB6}" srcOrd="0" destOrd="0" parTransId="{4B12129E-FF69-4865-853C-2D5F545907E7}" sibTransId="{C8001199-B1EA-4E6D-B9C0-A2776EAAC66D}"/>
    <dgm:cxn modelId="{32647416-51DF-469E-B0FB-8EA653786C42}" type="presOf" srcId="{0020E847-75C1-4928-8620-B5FCDC901356}" destId="{A9514CF9-E488-4FEB-A4BF-576209A15545}" srcOrd="0" destOrd="0" presId="urn:microsoft.com/office/officeart/2005/8/layout/radial4"/>
    <dgm:cxn modelId="{C2DD8341-6D06-4BAF-AB5C-DA0ED7F39BCD}" srcId="{F0F06BA5-D408-4AC3-85F3-E5CBFC4D7EB6}" destId="{5465D877-A2DB-45E2-B85B-FF475DFA67EF}" srcOrd="1" destOrd="0" parTransId="{A1E9AB48-54B7-4D8F-9B1D-E4E13E53F902}" sibTransId="{FA7EC89B-B6E8-475E-A5EB-7947470731CF}"/>
    <dgm:cxn modelId="{BF754D93-0949-4301-9D7E-C203BBF7347D}" type="presOf" srcId="{5465D877-A2DB-45E2-B85B-FF475DFA67EF}" destId="{6C72882E-B86C-4E67-82A6-C34509710C6A}" srcOrd="0" destOrd="0" presId="urn:microsoft.com/office/officeart/2005/8/layout/radial4"/>
    <dgm:cxn modelId="{9EC800F1-5E89-4206-AA2C-D22479551670}" srcId="{F0F06BA5-D408-4AC3-85F3-E5CBFC4D7EB6}" destId="{9D19F11A-461E-4EB8-A72E-5FD86F33A7EF}" srcOrd="3" destOrd="0" parTransId="{0020E847-75C1-4928-8620-B5FCDC901356}" sibTransId="{C51A05BF-2278-4E98-A0AF-AC3EC0DFE967}"/>
    <dgm:cxn modelId="{FB8AC63F-4793-4300-8C3F-140D1F0175C9}" type="presOf" srcId="{9D19F11A-461E-4EB8-A72E-5FD86F33A7EF}" destId="{0697E13B-5334-4435-AA8F-998D709FE31B}" srcOrd="0" destOrd="0" presId="urn:microsoft.com/office/officeart/2005/8/layout/radial4"/>
    <dgm:cxn modelId="{475776EA-52FD-4DC9-B22C-7E903344BA06}" type="presOf" srcId="{AD2D1811-78BB-4FF1-87F1-B3AA35E734F2}" destId="{AE665149-F91E-45D7-94AF-873C121B8121}" srcOrd="0" destOrd="0" presId="urn:microsoft.com/office/officeart/2005/8/layout/radial4"/>
    <dgm:cxn modelId="{DA94D06B-9B78-4ECC-8D2F-D0675DD37AE6}" type="presOf" srcId="{4028CC8D-929D-4273-9359-0BB2D5440378}" destId="{0AD31F6E-93F9-488A-915F-355EB4F41B3A}" srcOrd="0" destOrd="0" presId="urn:microsoft.com/office/officeart/2005/8/layout/radial4"/>
    <dgm:cxn modelId="{E3066E61-DA1B-41BC-B454-4D12209D9895}" type="presOf" srcId="{EE81ABBA-4908-4B76-821D-0E233EA91D13}" destId="{AB1D9357-03CD-44C7-8887-CEC9A7F0CEC0}" srcOrd="0" destOrd="0" presId="urn:microsoft.com/office/officeart/2005/8/layout/radial4"/>
    <dgm:cxn modelId="{2D37F1A6-57C2-46D4-A24C-B54756B9C256}" type="presOf" srcId="{258B64E5-DB88-415F-9D73-C1286102FC41}" destId="{4BB560BF-1D5B-46FC-9F96-F6BE72A4DD3D}" srcOrd="0" destOrd="0" presId="urn:microsoft.com/office/officeart/2005/8/layout/radial4"/>
    <dgm:cxn modelId="{0C89CFD6-95A2-4A6C-9B67-5D48B6AFB33B}" srcId="{F0F06BA5-D408-4AC3-85F3-E5CBFC4D7EB6}" destId="{4028CC8D-929D-4273-9359-0BB2D5440378}" srcOrd="2" destOrd="0" parTransId="{5EF4F8FD-5DF6-4281-B9A7-A07A4C0EDCBD}" sibTransId="{E337DE53-3886-4408-ADA6-046CA1BF4735}"/>
    <dgm:cxn modelId="{A6009EAF-BD88-498F-9B78-254C8C8E9987}" type="presOf" srcId="{2A616A67-F88F-4236-9E3C-3A4B408EA731}" destId="{148C86A0-1CBA-4B89-B608-9D829342837B}" srcOrd="0" destOrd="0" presId="urn:microsoft.com/office/officeart/2005/8/layout/radial4"/>
    <dgm:cxn modelId="{24EACFDD-6BA7-41FA-A210-D4B1B152EF64}" type="presOf" srcId="{A1E9AB48-54B7-4D8F-9B1D-E4E13E53F902}" destId="{31571AB1-A7BD-411A-8D1E-409237F5644A}" srcOrd="0" destOrd="0" presId="urn:microsoft.com/office/officeart/2005/8/layout/radial4"/>
    <dgm:cxn modelId="{CF985DE2-5AA7-475D-8F79-FE9FC39C3753}" srcId="{F0F06BA5-D408-4AC3-85F3-E5CBFC4D7EB6}" destId="{258B64E5-DB88-415F-9D73-C1286102FC41}" srcOrd="0" destOrd="0" parTransId="{2A616A67-F88F-4236-9E3C-3A4B408EA731}" sibTransId="{5BD747E5-2AE9-4B10-B876-5B8C2CD01B64}"/>
    <dgm:cxn modelId="{5F21B901-376A-4924-A8B0-D6458E49D6CE}" srcId="{F0F06BA5-D408-4AC3-85F3-E5CBFC4D7EB6}" destId="{7DA2A94D-F5EF-42F9-8812-D413183D513A}" srcOrd="4" destOrd="0" parTransId="{AD2D1811-78BB-4FF1-87F1-B3AA35E734F2}" sibTransId="{D7B8F111-1C4E-4CEC-B5EE-06305D3C1ACF}"/>
    <dgm:cxn modelId="{53BCE5CC-22C1-4BC4-A3E7-89135066FBF5}" type="presOf" srcId="{5EF4F8FD-5DF6-4281-B9A7-A07A4C0EDCBD}" destId="{69A4BBEB-279D-4086-B32A-5F57DDAD2708}" srcOrd="0" destOrd="0" presId="urn:microsoft.com/office/officeart/2005/8/layout/radial4"/>
    <dgm:cxn modelId="{345FA7FF-623B-4AD1-A038-5E00DAFED2D0}" type="presOf" srcId="{7DA2A94D-F5EF-42F9-8812-D413183D513A}" destId="{704276C4-E1C3-45EE-8E4D-EF37D77836E7}" srcOrd="0" destOrd="0" presId="urn:microsoft.com/office/officeart/2005/8/layout/radial4"/>
    <dgm:cxn modelId="{123E8BD7-22D1-4841-8C85-D3C41318BA2E}" type="presParOf" srcId="{AB1D9357-03CD-44C7-8887-CEC9A7F0CEC0}" destId="{ACAAB613-93CE-4620-9373-2C9E66450A96}" srcOrd="0" destOrd="0" presId="urn:microsoft.com/office/officeart/2005/8/layout/radial4"/>
    <dgm:cxn modelId="{25582936-2460-4D88-B850-128DB0A54E25}" type="presParOf" srcId="{AB1D9357-03CD-44C7-8887-CEC9A7F0CEC0}" destId="{148C86A0-1CBA-4B89-B608-9D829342837B}" srcOrd="1" destOrd="0" presId="urn:microsoft.com/office/officeart/2005/8/layout/radial4"/>
    <dgm:cxn modelId="{42DBC1B5-1EF8-49EE-B8A7-ECEC85C10995}" type="presParOf" srcId="{AB1D9357-03CD-44C7-8887-CEC9A7F0CEC0}" destId="{4BB560BF-1D5B-46FC-9F96-F6BE72A4DD3D}" srcOrd="2" destOrd="0" presId="urn:microsoft.com/office/officeart/2005/8/layout/radial4"/>
    <dgm:cxn modelId="{653ABD05-BCD0-4E37-ACA2-8395328A9898}" type="presParOf" srcId="{AB1D9357-03CD-44C7-8887-CEC9A7F0CEC0}" destId="{31571AB1-A7BD-411A-8D1E-409237F5644A}" srcOrd="3" destOrd="0" presId="urn:microsoft.com/office/officeart/2005/8/layout/radial4"/>
    <dgm:cxn modelId="{0A657528-078C-4D66-B4F6-6A3F958F352E}" type="presParOf" srcId="{AB1D9357-03CD-44C7-8887-CEC9A7F0CEC0}" destId="{6C72882E-B86C-4E67-82A6-C34509710C6A}" srcOrd="4" destOrd="0" presId="urn:microsoft.com/office/officeart/2005/8/layout/radial4"/>
    <dgm:cxn modelId="{C5C268C6-00D9-420D-AA7A-5AAABB860337}" type="presParOf" srcId="{AB1D9357-03CD-44C7-8887-CEC9A7F0CEC0}" destId="{69A4BBEB-279D-4086-B32A-5F57DDAD2708}" srcOrd="5" destOrd="0" presId="urn:microsoft.com/office/officeart/2005/8/layout/radial4"/>
    <dgm:cxn modelId="{C359B07B-3502-4363-AB69-60774C6E24D7}" type="presParOf" srcId="{AB1D9357-03CD-44C7-8887-CEC9A7F0CEC0}" destId="{0AD31F6E-93F9-488A-915F-355EB4F41B3A}" srcOrd="6" destOrd="0" presId="urn:microsoft.com/office/officeart/2005/8/layout/radial4"/>
    <dgm:cxn modelId="{F259A2E5-310F-4027-A98A-4BDCA9403D6E}" type="presParOf" srcId="{AB1D9357-03CD-44C7-8887-CEC9A7F0CEC0}" destId="{A9514CF9-E488-4FEB-A4BF-576209A15545}" srcOrd="7" destOrd="0" presId="urn:microsoft.com/office/officeart/2005/8/layout/radial4"/>
    <dgm:cxn modelId="{F526FEB9-7269-4B84-A443-874A7F2F3C5F}" type="presParOf" srcId="{AB1D9357-03CD-44C7-8887-CEC9A7F0CEC0}" destId="{0697E13B-5334-4435-AA8F-998D709FE31B}" srcOrd="8" destOrd="0" presId="urn:microsoft.com/office/officeart/2005/8/layout/radial4"/>
    <dgm:cxn modelId="{F216BC43-9A6B-4558-BBD1-7B2B6145E6F0}" type="presParOf" srcId="{AB1D9357-03CD-44C7-8887-CEC9A7F0CEC0}" destId="{AE665149-F91E-45D7-94AF-873C121B8121}" srcOrd="9" destOrd="0" presId="urn:microsoft.com/office/officeart/2005/8/layout/radial4"/>
    <dgm:cxn modelId="{7BCEE5CE-A062-4965-8534-E324D916231A}" type="presParOf" srcId="{AB1D9357-03CD-44C7-8887-CEC9A7F0CEC0}" destId="{704276C4-E1C3-45EE-8E4D-EF37D77836E7}" srcOrd="10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AAB613-93CE-4620-9373-2C9E66450A96}">
      <dsp:nvSpPr>
        <dsp:cNvPr id="0" name=""/>
        <dsp:cNvSpPr/>
      </dsp:nvSpPr>
      <dsp:spPr>
        <a:xfrm>
          <a:off x="3000397" y="3646662"/>
          <a:ext cx="2857517" cy="22796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itchFamily="18" charset="0"/>
              <a:cs typeface="Times New Roman" pitchFamily="18" charset="0"/>
            </a:rPr>
            <a:t>Игры с песком</a:t>
          </a:r>
          <a:endParaRPr lang="ru-RU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00397" y="3646662"/>
        <a:ext cx="2857517" cy="2279631"/>
      </dsp:txXfrm>
    </dsp:sp>
    <dsp:sp modelId="{148C86A0-1CBA-4B89-B608-9D829342837B}">
      <dsp:nvSpPr>
        <dsp:cNvPr id="0" name=""/>
        <dsp:cNvSpPr/>
      </dsp:nvSpPr>
      <dsp:spPr>
        <a:xfrm rot="10800000">
          <a:off x="1083503" y="4461630"/>
          <a:ext cx="1811464" cy="6496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B560BF-1D5B-46FC-9F96-F6BE72A4DD3D}">
      <dsp:nvSpPr>
        <dsp:cNvPr id="0" name=""/>
        <dsp:cNvSpPr/>
      </dsp:nvSpPr>
      <dsp:spPr>
        <a:xfrm>
          <a:off x="678" y="3920217"/>
          <a:ext cx="2165649" cy="1732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Речевое развитие</a:t>
          </a:r>
          <a:endParaRPr lang="ru-RU" sz="2000" kern="1200" dirty="0"/>
        </a:p>
      </dsp:txBody>
      <dsp:txXfrm>
        <a:off x="678" y="3920217"/>
        <a:ext cx="2165649" cy="1732519"/>
      </dsp:txXfrm>
    </dsp:sp>
    <dsp:sp modelId="{31571AB1-A7BD-411A-8D1E-409237F5644A}">
      <dsp:nvSpPr>
        <dsp:cNvPr id="0" name=""/>
        <dsp:cNvSpPr/>
      </dsp:nvSpPr>
      <dsp:spPr>
        <a:xfrm rot="13500000">
          <a:off x="1774796" y="2792700"/>
          <a:ext cx="1970859" cy="6496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72882E-B86C-4E67-82A6-C34509710C6A}">
      <dsp:nvSpPr>
        <dsp:cNvPr id="0" name=""/>
        <dsp:cNvSpPr/>
      </dsp:nvSpPr>
      <dsp:spPr>
        <a:xfrm>
          <a:off x="980597" y="1554483"/>
          <a:ext cx="2165649" cy="1732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Познавательное развитие</a:t>
          </a:r>
          <a:endParaRPr lang="ru-RU" sz="2000" kern="1200" dirty="0"/>
        </a:p>
      </dsp:txBody>
      <dsp:txXfrm>
        <a:off x="980597" y="1554483"/>
        <a:ext cx="2165649" cy="1732519"/>
      </dsp:txXfrm>
    </dsp:sp>
    <dsp:sp modelId="{69A4BBEB-279D-4086-B32A-5F57DDAD2708}">
      <dsp:nvSpPr>
        <dsp:cNvPr id="0" name=""/>
        <dsp:cNvSpPr/>
      </dsp:nvSpPr>
      <dsp:spPr>
        <a:xfrm rot="16200000">
          <a:off x="3386897" y="2158235"/>
          <a:ext cx="2084516" cy="6496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D31F6E-93F9-488A-915F-355EB4F41B3A}">
      <dsp:nvSpPr>
        <dsp:cNvPr id="0" name=""/>
        <dsp:cNvSpPr/>
      </dsp:nvSpPr>
      <dsp:spPr>
        <a:xfrm>
          <a:off x="3346331" y="574564"/>
          <a:ext cx="2165649" cy="1732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Социальное - коммуникативное развитие</a:t>
          </a:r>
          <a:endParaRPr lang="ru-RU" sz="2000" kern="1200" dirty="0"/>
        </a:p>
      </dsp:txBody>
      <dsp:txXfrm>
        <a:off x="3346331" y="574564"/>
        <a:ext cx="2165649" cy="1732519"/>
      </dsp:txXfrm>
    </dsp:sp>
    <dsp:sp modelId="{A9514CF9-E488-4FEB-A4BF-576209A15545}">
      <dsp:nvSpPr>
        <dsp:cNvPr id="0" name=""/>
        <dsp:cNvSpPr/>
      </dsp:nvSpPr>
      <dsp:spPr>
        <a:xfrm rot="18900000">
          <a:off x="5112656" y="2792700"/>
          <a:ext cx="1970859" cy="6496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97E13B-5334-4435-AA8F-998D709FE31B}">
      <dsp:nvSpPr>
        <dsp:cNvPr id="0" name=""/>
        <dsp:cNvSpPr/>
      </dsp:nvSpPr>
      <dsp:spPr>
        <a:xfrm>
          <a:off x="5712065" y="1554483"/>
          <a:ext cx="2165649" cy="1732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Физическое развитие</a:t>
          </a:r>
          <a:endParaRPr lang="ru-RU" sz="2000" kern="1200" dirty="0"/>
        </a:p>
      </dsp:txBody>
      <dsp:txXfrm>
        <a:off x="5712065" y="1554483"/>
        <a:ext cx="2165649" cy="1732519"/>
      </dsp:txXfrm>
    </dsp:sp>
    <dsp:sp modelId="{AE665149-F91E-45D7-94AF-873C121B8121}">
      <dsp:nvSpPr>
        <dsp:cNvPr id="0" name=""/>
        <dsp:cNvSpPr/>
      </dsp:nvSpPr>
      <dsp:spPr>
        <a:xfrm>
          <a:off x="5963344" y="4461630"/>
          <a:ext cx="1811464" cy="6496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6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4276C4-E1C3-45EE-8E4D-EF37D77836E7}">
      <dsp:nvSpPr>
        <dsp:cNvPr id="0" name=""/>
        <dsp:cNvSpPr/>
      </dsp:nvSpPr>
      <dsp:spPr>
        <a:xfrm>
          <a:off x="6691984" y="3920217"/>
          <a:ext cx="2165649" cy="1732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6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Художественно – эстетическое развитие</a:t>
          </a:r>
          <a:endParaRPr lang="ru-RU" sz="2000" kern="1200" dirty="0"/>
        </a:p>
      </dsp:txBody>
      <dsp:txXfrm>
        <a:off x="6691984" y="3920217"/>
        <a:ext cx="2165649" cy="1732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0088-8F42-43B2-B806-890FB911AFD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735615-8A8A-41A5-9F02-DAD768478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0088-8F42-43B2-B806-890FB911AFD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5615-8A8A-41A5-9F02-DAD768478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0088-8F42-43B2-B806-890FB911AFD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5615-8A8A-41A5-9F02-DAD768478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0088-8F42-43B2-B806-890FB911AFD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735615-8A8A-41A5-9F02-DAD768478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0088-8F42-43B2-B806-890FB911AFD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5615-8A8A-41A5-9F02-DAD7684784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0088-8F42-43B2-B806-890FB911AFD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5615-8A8A-41A5-9F02-DAD768478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0088-8F42-43B2-B806-890FB911AFD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B735615-8A8A-41A5-9F02-DAD7684784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0088-8F42-43B2-B806-890FB911AFD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5615-8A8A-41A5-9F02-DAD768478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0088-8F42-43B2-B806-890FB911AFD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5615-8A8A-41A5-9F02-DAD768478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0088-8F42-43B2-B806-890FB911AFD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5615-8A8A-41A5-9F02-DAD768478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0088-8F42-43B2-B806-890FB911AFD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5615-8A8A-41A5-9F02-DAD7684784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380088-8F42-43B2-B806-890FB911AFD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735615-8A8A-41A5-9F02-DAD7684784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 2 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7365"/>
            <a:ext cx="7772400" cy="1071570"/>
          </a:xfrm>
        </p:spPr>
        <p:txBody>
          <a:bodyPr/>
          <a:lstStyle/>
          <a:p>
            <a:r>
              <a:rPr lang="ru-RU" dirty="0" smtClean="0"/>
              <a:t>Песочные фантазии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15016"/>
            <a:ext cx="6400800" cy="9286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воспитатель МБДОУ № 10 «Звездочка» Голубева Эльмира Сергеевна</a:t>
            </a:r>
            <a:endParaRPr lang="ru-RU" b="1" dirty="0"/>
          </a:p>
        </p:txBody>
      </p:sp>
      <p:pic>
        <p:nvPicPr>
          <p:cNvPr id="4098" name="Picture 2" descr="C:\Documents and Settings\User\Мои документы\Downloads\c2d0c7df8fd89820c945a666fb700e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857495"/>
            <a:ext cx="7143750" cy="2928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фото дети\104_PANA\P10400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357166"/>
            <a:ext cx="3429025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G:\фото дети\P10309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4441" y="3786190"/>
            <a:ext cx="3548087" cy="2875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G:\фото дети\104_PANA\P10400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3857628"/>
            <a:ext cx="3190896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643570" y="2643182"/>
            <a:ext cx="2383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Волшебные отпечатки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14546" y="392906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Заборчики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29388" y="6143644"/>
            <a:ext cx="196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 пеку, пеку, пеку.</a:t>
            </a:r>
            <a:endParaRPr lang="ru-RU" dirty="0"/>
          </a:p>
        </p:txBody>
      </p:sp>
      <p:sp>
        <p:nvSpPr>
          <p:cNvPr id="13" name="Облако 12"/>
          <p:cNvSpPr/>
          <p:nvPr/>
        </p:nvSpPr>
        <p:spPr>
          <a:xfrm>
            <a:off x="428596" y="642918"/>
            <a:ext cx="4429156" cy="278608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 для детей раннего возраста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428596" y="285728"/>
            <a:ext cx="4214842" cy="264320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для детей младшего дошкольного возраста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фото дети\104_PANA\P10400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285728"/>
            <a:ext cx="3786214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G:\фото дети\P10309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500438"/>
            <a:ext cx="4500594" cy="3089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G:\фото дети\P103098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3500438"/>
            <a:ext cx="3929090" cy="300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57356" y="5643578"/>
            <a:ext cx="192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Песочные прятки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892" y="2571744"/>
            <a:ext cx="100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2 титуль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1" cy="73152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3357562"/>
            <a:ext cx="6143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Игры с песком для детей старшего дошкольного возраста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36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2 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142900"/>
            <a:ext cx="9753601" cy="73152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0"/>
            <a:ext cx="6429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Секретики</a:t>
            </a:r>
            <a:r>
              <a:rPr lang="ru-RU" b="1" dirty="0" smtClean="0"/>
              <a:t>» </a:t>
            </a:r>
            <a:br>
              <a:rPr lang="ru-RU" b="1" dirty="0" smtClean="0"/>
            </a:br>
            <a:r>
              <a:rPr lang="ru-RU" b="1" dirty="0" smtClean="0"/>
              <a:t>Игра проводится с усложнением. Детям предлагается «засекретить» геометрические фигуры, буквы, цифры.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«Угадай-ка» </a:t>
            </a:r>
            <a:br>
              <a:rPr lang="ru-RU" b="1" dirty="0" smtClean="0"/>
            </a:br>
            <a:r>
              <a:rPr lang="ru-RU" b="1" dirty="0" smtClean="0"/>
              <a:t>В песке спрятаны буквы (количество варьируется). Ребенок находит буквы и составляет слова.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90336"/>
            <a:ext cx="6500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«Страна слов» </a:t>
            </a:r>
            <a:br>
              <a:rPr lang="ru-RU" b="1" dirty="0" smtClean="0"/>
            </a:br>
            <a:r>
              <a:rPr lang="ru-RU" b="1" dirty="0" smtClean="0"/>
              <a:t>На поверхности песка написано слово с пропущенной буквой. Ребенку предлагается написать пропущенную букву палочкой.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4143380"/>
            <a:ext cx="628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«Мое имя» 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песке спрятаны буквы (имя играющего). Ребенок должен найти их и составить свое имя. В последующих играх педагог добавляет буквы из других имен.</a:t>
            </a:r>
            <a:endParaRPr lang="ru-RU" dirty="0"/>
          </a:p>
        </p:txBody>
      </p:sp>
    </p:spTree>
  </p:cSld>
  <p:clrMapOvr>
    <a:masterClrMapping/>
  </p:clrMapOvr>
  <p:transition advTm="1017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DCIM\104_PANA\P104006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7" y="232149"/>
            <a:ext cx="3119459" cy="2339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I:\DCIM\104_PANA\P10400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43174" y="2357430"/>
            <a:ext cx="3513035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I:\DCIM\104_PANA\P104007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4357694"/>
            <a:ext cx="2928958" cy="2196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I:\DCIM\104_PANA\P104007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72132" y="142853"/>
            <a:ext cx="3286148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I:\DCIM\104_PANA\P104007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57884" y="4357694"/>
            <a:ext cx="2964011" cy="2223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57620" y="4214818"/>
            <a:ext cx="106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Деревня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500174"/>
            <a:ext cx="86439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Аппликация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лепка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цветным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песком</a:t>
            </a:r>
            <a:endParaRPr lang="ru-RU" sz="8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то дети\P10309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14290"/>
            <a:ext cx="3333773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G:\фото дети\P10309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43569" y="4036223"/>
            <a:ext cx="3381399" cy="25360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G:\фото дети\104_PANA\P104002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214290"/>
            <a:ext cx="2357454" cy="2008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0" name="Picture 8" descr="G:\фото дети\104_PANA\P104002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488" y="2071679"/>
            <a:ext cx="3571900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2" name="Picture 10" descr="G:\фото дети\104_PANA\P104002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282" y="4357694"/>
            <a:ext cx="2964011" cy="2223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5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DCIM\104_PANA\P10400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428604"/>
            <a:ext cx="3569087" cy="5494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I:\DCIM\104_PANA\P10400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571480"/>
            <a:ext cx="3929090" cy="2675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I:\DCIM\104_PANA\P104008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3357562"/>
            <a:ext cx="3714776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DCIM\104_PANA\P10400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52"/>
            <a:ext cx="8858311" cy="6500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857364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Фантазируйте вместе с детьми!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3861048"/>
            <a:ext cx="6815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 2 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3528392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Если бы меня попросили назвать универсальную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всевозрастную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игровую среду, то я бы, ни на секунду не сомневаясь, сказала: «Песок!»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Мариелла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Зейц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психолог 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29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23313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6"/>
            <a:ext cx="9144000" cy="684891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5072074"/>
            <a:ext cx="6429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Трогая руками песчинки малыш развивает мелкую моторику рук, а определяя количество песка, которое нужно насыпать в формочки, развивает глазомер. Песок развивает и творческие способности ребенка.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996569672"/>
              </p:ext>
            </p:extLst>
          </p:nvPr>
        </p:nvGraphicFramePr>
        <p:xfrm>
          <a:off x="142844" y="214290"/>
          <a:ext cx="8858312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970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834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55577" y="764704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Снижение эмоционального напряжения;</a:t>
            </a: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* Формирование тактильной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памяти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advTm="1026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260648"/>
            <a:ext cx="79208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кинестетической чувствительности и мелкой моторики рук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развитие речевой активности в процессе познавательной деятельности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игре;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представлений детей о свойствах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песка;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воспитание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детской самостоятельности и инициативы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воспитание у каждого ребенка чувства собственного достоинства,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воспитание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стремления к активной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75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Оборудование  </a:t>
            </a:r>
            <a:endParaRPr lang="ru-RU" dirty="0"/>
          </a:p>
        </p:txBody>
      </p:sp>
      <p:pic>
        <p:nvPicPr>
          <p:cNvPr id="4" name="Содержимое 3" descr="P10400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1214422"/>
            <a:ext cx="3581408" cy="2577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tavsiye-melekleri-evde-yapilacak-aktivit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4149080"/>
            <a:ext cx="3798159" cy="2533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I:\DCIM\104_PANA\P10400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1214422"/>
            <a:ext cx="3857652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35db2487e9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214818"/>
            <a:ext cx="3786214" cy="2498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0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для игр с песком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1.Нельзя брать песок в рот - можешь подавиться!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2.При игре с песком у детей всегда должны быть чистые ручки и носики.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3.Нельзя   бросать песок в лицо – можешь повредить глаза!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4.Нельзя  вдыхать песок -   можешь задохнуться!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5.После игры с песком – помой руки!</a:t>
            </a:r>
          </a:p>
          <a:p>
            <a:endParaRPr lang="ru-RU" dirty="0"/>
          </a:p>
        </p:txBody>
      </p:sp>
    </p:spTree>
  </p:cSld>
  <p:clrMapOvr>
    <a:masterClrMapping/>
  </p:clrMapOvr>
  <p:transition advTm="1089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8284_55288e3a0c8a455288e3a0c8de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488" y="1357298"/>
            <a:ext cx="3071834" cy="2302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331180_Prai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29190" y="3984329"/>
            <a:ext cx="3931322" cy="23736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65435-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3977644"/>
            <a:ext cx="3814572" cy="2517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flipH="1">
            <a:off x="617189" y="642918"/>
            <a:ext cx="7955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Универсальность игр с песком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115162"/>
      </p:ext>
    </p:extLst>
  </p:cSld>
  <p:clrMapOvr>
    <a:masterClrMapping/>
  </p:clrMapOvr>
  <p:transition advTm="10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264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Песочные фантазии</vt:lpstr>
      <vt:lpstr>Если бы меня попросили назвать универсальную всевозрастную игровую среду, то я бы, ни на секунду не сомневаясь, сказала: «Песок!» Мариелла Зейц психолог  </vt:lpstr>
      <vt:lpstr>Слайд 3</vt:lpstr>
      <vt:lpstr>Слайд 4</vt:lpstr>
      <vt:lpstr>Слайд 5</vt:lpstr>
      <vt:lpstr>Слайд 6</vt:lpstr>
      <vt:lpstr>Оборудование  </vt:lpstr>
      <vt:lpstr>Правила для игр с песком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Песочные фантазии</dc:title>
  <dc:creator>User</dc:creator>
  <cp:lastModifiedBy>User</cp:lastModifiedBy>
  <cp:revision>52</cp:revision>
  <dcterms:created xsi:type="dcterms:W3CDTF">2015-10-15T06:15:14Z</dcterms:created>
  <dcterms:modified xsi:type="dcterms:W3CDTF">2015-11-23T08:09:11Z</dcterms:modified>
</cp:coreProperties>
</file>