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CF7498-8536-4E59-B54B-539F72CE8E8D}" type="datetimeFigureOut">
              <a:rPr lang="ru-RU" smtClean="0"/>
              <a:t>17.05.2014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8372ADA-57CB-4D17-A693-D592430B89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Обычаи и традиции</a:t>
            </a:r>
            <a:br>
              <a:rPr lang="ru-RU" dirty="0" smtClean="0"/>
            </a:br>
            <a:r>
              <a:rPr lang="ru-RU" dirty="0" smtClean="0"/>
              <a:t>кубанских казаков.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772816"/>
            <a:ext cx="511256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8064896" cy="56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04456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3" y="1901031"/>
            <a:ext cx="2381250" cy="21050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Казаки занимались разными ремёслами: резали по дереву, чеканили по металлу, плели из соломки, прутьев ивы </a:t>
            </a:r>
          </a:p>
        </p:txBody>
      </p:sp>
    </p:spTree>
    <p:extLst>
      <p:ext uri="{BB962C8B-B14F-4D97-AF65-F5344CB8AC3E}">
        <p14:creationId xmlns:p14="http://schemas.microsoft.com/office/powerpoint/2010/main" val="75457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преуспевали в кузнечном </a:t>
            </a:r>
            <a:r>
              <a:rPr lang="ru-RU" dirty="0" smtClean="0"/>
              <a:t>деле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7849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1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28" y="1096963"/>
            <a:ext cx="2483720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ткали, вышивали. </a:t>
            </a:r>
          </a:p>
        </p:txBody>
      </p:sp>
    </p:spTree>
    <p:extLst>
      <p:ext uri="{BB962C8B-B14F-4D97-AF65-F5344CB8AC3E}">
        <p14:creationId xmlns:p14="http://schemas.microsoft.com/office/powerpoint/2010/main" val="355246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1196712"/>
          </a:xfrm>
        </p:spPr>
        <p:txBody>
          <a:bodyPr>
            <a:normAutofit/>
          </a:bodyPr>
          <a:lstStyle/>
          <a:p>
            <a:r>
              <a:rPr lang="ru-RU" dirty="0"/>
              <a:t>Хлеб пекли тоже сами. У каждого в доме была большая печь с </a:t>
            </a:r>
            <a:r>
              <a:rPr lang="ru-RU" dirty="0" smtClean="0"/>
              <a:t>лежанкой.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7"/>
            <a:ext cx="74168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6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холодное время года спали на печи, на её лежанке.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9694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9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20080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А летом, когда было жарко, печь выкладывали во дворе. Растапливали её сухой травой, соломой, кизяком, а потом клали дрова.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2493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Готовили казачки вот в таких </a:t>
            </a:r>
            <a:r>
              <a:rPr lang="ru-RU" dirty="0" smtClean="0"/>
              <a:t>чугунках.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728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Ели казаки за деревянным столом, у которого стояли лавки.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280920" cy="4032448"/>
          </a:xfrm>
        </p:spPr>
      </p:pic>
    </p:spTree>
    <p:extLst>
      <p:ext uri="{BB962C8B-B14F-4D97-AF65-F5344CB8AC3E}">
        <p14:creationId xmlns:p14="http://schemas.microsoft.com/office/powerpoint/2010/main" val="2115087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Посуда была из глины, а ложки деревянные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5527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4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Самые первые казаки пришли жить на Кубань с Дона в 1720 году.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416823" cy="4896544"/>
          </a:xfrm>
        </p:spPr>
      </p:pic>
    </p:spTree>
    <p:extLst>
      <p:ext uri="{BB962C8B-B14F-4D97-AF65-F5344CB8AC3E}">
        <p14:creationId xmlns:p14="http://schemas.microsoft.com/office/powerpoint/2010/main" val="334015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Вся семья ела из одной посудины. Начинали, есть по старшинству. Кто хотел пролезть без очереди, тот мог получить ложкой по лбу. Любимые блюда у казаков были лапша, борщ, уха, студень, узвар.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38250"/>
            <a:ext cx="6096000" cy="37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Чай любили пить казаки из разных трав, предпочитали мяту. В каждом огороде росла мята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340768"/>
            <a:ext cx="6667500" cy="45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9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к празднику казачки пекли каравай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556791"/>
            <a:ext cx="523875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7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Испокон веков его несли из печи до стола вот на таком рушнике </a:t>
            </a:r>
            <a:r>
              <a:rPr lang="ru-RU" dirty="0" smtClean="0"/>
              <a:t> </a:t>
            </a:r>
            <a:r>
              <a:rPr lang="ru-RU" dirty="0"/>
              <a:t>и рушником покрывали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799"/>
            <a:ext cx="6192688" cy="4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05"/>
            <a:ext cx="7520940" cy="1479064"/>
          </a:xfrm>
        </p:spPr>
        <p:txBody>
          <a:bodyPr/>
          <a:lstStyle/>
          <a:p>
            <a:r>
              <a:rPr lang="ru-RU" sz="1600" dirty="0"/>
              <a:t>Хлеб – его величество. Хлеб – наш господин. С ним сытно, тепло. Без него голодно, холодно. Это особенный хлеб, им и сейчас угощают когда торжество или праздник. Встречают дорогих гостей хлебом и солью. О каравае поэты пишут стихи.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7768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9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 понравился наш край своей красотой и богатством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9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20940" cy="29371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Казаки жили на Кубани свободно. Они охотились, ловили рыбу. Верой и правдой служили русскому царю, стерегли границы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2816"/>
            <a:ext cx="6858000" cy="40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Были они люди храбрые, удалые, умели, и воевать и жить ладно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560840" cy="50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семьи у казаков были большие, много детей, жили все в любви и дружбе.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1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35048"/>
          </a:xfrm>
        </p:spPr>
        <p:txBody>
          <a:bodyPr>
            <a:normAutofit fontScale="90000"/>
          </a:bodyPr>
          <a:lstStyle/>
          <a:p>
            <a:r>
              <a:rPr lang="ru-RU" dirty="0"/>
              <a:t>Учили в казачьих семьях уважать и почитать старших, быть вежливыми, послушными, скромными, честными, приучали к труду. Чтобы хорошо жить, надо трудиться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439248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Дети помогали старшим в огороде, нянчили младших детей, пасли скот.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8300"/>
            <a:ext cx="8496944" cy="47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18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136</TotalTime>
  <Words>350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Обычаи и традиции кубанских казаков.</vt:lpstr>
      <vt:lpstr>Самые первые казаки пришли жить на Кубань с Дона в 1720 году. </vt:lpstr>
      <vt:lpstr>Им понравился наш край своей красотой и богатством</vt:lpstr>
      <vt:lpstr>Презентация PowerPoint</vt:lpstr>
      <vt:lpstr>Казаки жили на Кубани свободно. Они охотились, ловили рыбу. Верой и правдой служили русскому царю, стерегли границы</vt:lpstr>
      <vt:lpstr>Были они люди храбрые, удалые, умели, и воевать и жить ладно</vt:lpstr>
      <vt:lpstr>А семьи у казаков были большие, много детей, жили все в любви и дружбе. </vt:lpstr>
      <vt:lpstr>Учили в казачьих семьях уважать и почитать старших, быть вежливыми, послушными, скромными, честными, приучали к труду. Чтобы хорошо жить, надо трудиться</vt:lpstr>
      <vt:lpstr>Дети помогали старшим в огороде, нянчили младших детей, пасли скот. </vt:lpstr>
      <vt:lpstr>Презентация PowerPoint</vt:lpstr>
      <vt:lpstr>Казаки занимались разными ремёслами: резали по дереву, чеканили по металлу, плели из соломки, прутьев ивы </vt:lpstr>
      <vt:lpstr>преуспевали в кузнечном деле </vt:lpstr>
      <vt:lpstr> ткали, вышивали. </vt:lpstr>
      <vt:lpstr>Хлеб пекли тоже сами. У каждого в доме была большая печь с лежанкой. </vt:lpstr>
      <vt:lpstr>в холодное время года спали на печи, на её лежанке.  </vt:lpstr>
      <vt:lpstr>А летом, когда было жарко, печь выкладывали во дворе. Растапливали её сухой травой, соломой, кизяком, а потом клали дрова.  </vt:lpstr>
      <vt:lpstr>Готовили казачки вот в таких чугунках.</vt:lpstr>
      <vt:lpstr>Ели казаки за деревянным столом, у которого стояли лавки. </vt:lpstr>
      <vt:lpstr>Посуда была из глины, а ложки деревянные</vt:lpstr>
      <vt:lpstr>Вся семья ела из одной посудины. Начинали, есть по старшинству. Кто хотел пролезть без очереди, тот мог получить ложкой по лбу. Любимые блюда у казаков были лапша, борщ, уха, студень, узвар.</vt:lpstr>
      <vt:lpstr>Чай любили пить казаки из разных трав, предпочитали мяту. В каждом огороде росла мята</vt:lpstr>
      <vt:lpstr>А к празднику казачки пекли каравай</vt:lpstr>
      <vt:lpstr>Испокон веков его несли из печи до стола вот на таком рушнике  и рушником покрывали</vt:lpstr>
      <vt:lpstr>Хлеб – его величество. Хлеб – наш господин. С ним сытно, тепло. Без него голодно, холодно. Это особенный хлеб, им и сейчас угощают когда торжество или праздник. Встречают дорогих гостей хлебом и солью. О каравае поэты пишут стихи.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Обычаи и традиции кубанских казаков.</dc:title>
  <dc:creator>777</dc:creator>
  <cp:lastModifiedBy>777</cp:lastModifiedBy>
  <cp:revision>13</cp:revision>
  <dcterms:created xsi:type="dcterms:W3CDTF">2014-05-17T11:44:34Z</dcterms:created>
  <dcterms:modified xsi:type="dcterms:W3CDTF">2014-05-17T14:16:45Z</dcterms:modified>
</cp:coreProperties>
</file>