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61EC-E831-4E7F-A30E-99AB21BA12A9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C9CE-928A-41A6-AA40-583E5C908C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61EC-E831-4E7F-A30E-99AB21BA12A9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C9CE-928A-41A6-AA40-583E5C908C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61EC-E831-4E7F-A30E-99AB21BA12A9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C9CE-928A-41A6-AA40-583E5C908C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61EC-E831-4E7F-A30E-99AB21BA12A9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C9CE-928A-41A6-AA40-583E5C908C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61EC-E831-4E7F-A30E-99AB21BA12A9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C9CE-928A-41A6-AA40-583E5C908C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61EC-E831-4E7F-A30E-99AB21BA12A9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C9CE-928A-41A6-AA40-583E5C908C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61EC-E831-4E7F-A30E-99AB21BA12A9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C9CE-928A-41A6-AA40-583E5C908C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61EC-E831-4E7F-A30E-99AB21BA12A9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C9CE-928A-41A6-AA40-583E5C908C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61EC-E831-4E7F-A30E-99AB21BA12A9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C9CE-928A-41A6-AA40-583E5C908C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61EC-E831-4E7F-A30E-99AB21BA12A9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C9CE-928A-41A6-AA40-583E5C908C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61EC-E831-4E7F-A30E-99AB21BA12A9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C9CE-928A-41A6-AA40-583E5C908C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761EC-E831-4E7F-A30E-99AB21BA12A9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2C9CE-928A-41A6-AA40-583E5C908C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1800" b="1" dirty="0"/>
              <a:t>Меркурий</a:t>
            </a:r>
            <a:r>
              <a:rPr lang="ru-RU" sz="1800" dirty="0"/>
              <a:t>. Это планета ближе всех расположена к Солнцу, во всей системе она считается самой маленькой. Поверхность Меркурия твердая. Он имеет самую высокую скорость вращения, и обегает солнце за три месяца. Днем планета практически горит под солнечными лучами (+350˚), а ночью промерзает (-170˚).</a:t>
            </a:r>
          </a:p>
        </p:txBody>
      </p:sp>
      <p:pic>
        <p:nvPicPr>
          <p:cNvPr id="1026" name="Picture 2" descr="C:\Users\Олеся\Desktop\дед.сад\ковш\2043bee216a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340768"/>
            <a:ext cx="7560839" cy="5256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 Солнце</a:t>
            </a:r>
            <a:r>
              <a:rPr lang="ru-RU" sz="1800" dirty="0" smtClean="0"/>
              <a:t> – это огромная раскалённая звезда. Его свет и тепло дают жизнь всему живому на планете. Многие явления природы на Земле зависят от Солнца. Но не все солнечные лучи полезны, есть среди них и вредные. 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2050" name="Picture 2" descr="C:\Users\Олеся\Desktop\дед.сад\ковш\92149630_1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908720"/>
            <a:ext cx="8424936" cy="5760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>Луна</a:t>
            </a:r>
            <a:r>
              <a:rPr lang="ru-RU" sz="1800" dirty="0" smtClean="0"/>
              <a:t> – самая близкая к Земле планета. На Луне много гор. Вся лунная поверхность покрыта слоем космической пыли. Первым на Луне побывал советский космический корабль «Луна-2» в 1959 году. От луны многое зависит на Земле. Луна влияет на приливы и отливы в морях и океанах; на процессы, происходящие в природе и организме человека. Существуют лунные календари, лунное затмение, полнолуние.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3074" name="Picture 2" descr="C:\Users\Олеся\Desktop\дед.сад\ковш\lun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340768"/>
            <a:ext cx="7632848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1800" b="1" dirty="0"/>
              <a:t>Венера</a:t>
            </a:r>
            <a:r>
              <a:rPr lang="ru-RU" sz="1800" dirty="0"/>
              <a:t>. Эта планета больше других походит на Землю своими размерами и яркостью. Вокруг нее всегда много облаков, что затрудняет наблюдение. Вся поверхность Венеры представляет собой раскаленную каменистую пустыню. Это самая горячая планета.</a:t>
            </a:r>
          </a:p>
        </p:txBody>
      </p:sp>
      <p:pic>
        <p:nvPicPr>
          <p:cNvPr id="2051" name="Picture 3" descr="C:\Users\Олеся\Desktop\дед.сад\ковш\66484-Wide-screen_Earth_Stars_Vol_4_No_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2"/>
            <a:ext cx="8352928" cy="54726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b="1" dirty="0"/>
              <a:t>Земля </a:t>
            </a:r>
            <a:r>
              <a:rPr lang="ru-RU" sz="1800" dirty="0"/>
              <a:t>– это третья планета по счёту от Солнца. Земля – это единственная планета, на которой есть вода и кислород, следовательно, есть жизнь. Она имеет идеальное расположение по отношению к Солнцу: достаточно близко, чтобы получать свет и тепло в нужном количестве, и достаточно далеко, чтобы не сгорать от лучей. У Земли есть один спутник – Луна.</a:t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3074" name="Picture 2" descr="C:\Users\Олеся\Desktop\дед.сад\ковш\PW-2012-11-12-polar-wande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8208912" cy="5256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> </a:t>
            </a:r>
            <a:r>
              <a:rPr lang="ru-RU" sz="1800" b="1" dirty="0" smtClean="0"/>
              <a:t>Марс</a:t>
            </a:r>
            <a:r>
              <a:rPr lang="ru-RU" sz="1800" dirty="0" smtClean="0"/>
              <a:t>. Некоторые ученые предполагали, что на этой планете также существует жизнь, потому что она похожа с Землей. Но многочисленные исследования не обнаружили там признаков жизни, т.к. Марс состоит из углекислого газа ( вредного для всего живого). На его поверхности есть вулканы. Поверхность Марса – красная.</a:t>
            </a:r>
            <a:endParaRPr lang="ru-RU" sz="1800" dirty="0"/>
          </a:p>
        </p:txBody>
      </p:sp>
      <p:pic>
        <p:nvPicPr>
          <p:cNvPr id="1026" name="Picture 2" descr="C:\Users\Олеся\Desktop\дед.сад\ковш\echeMA7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7" y="1124744"/>
            <a:ext cx="7560840" cy="5544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>Юпитер</a:t>
            </a:r>
            <a:r>
              <a:rPr lang="ru-RU" sz="1800" dirty="0" smtClean="0"/>
              <a:t> – самая крупная планета Солнечной системы, в 10 раз превосходящая Землю. Состоит Юпитер из водорода, гелия и других газов, имеет 16 спутников.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2050" name="Picture 2" descr="C:\Users\Олеся\Desktop\дед.сад\ковш\1294563298_1995-18-b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908720"/>
            <a:ext cx="6336704" cy="5688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Сатурн</a:t>
            </a:r>
            <a:r>
              <a:rPr lang="ru-RU" sz="1800" dirty="0" smtClean="0"/>
              <a:t> – имеет обширную систему колец, которые образуются из пыли, камней и льда. Вокруг Сатурна вращается три основных кольца, толщина которых около 30 метров.</a:t>
            </a:r>
            <a:endParaRPr lang="ru-RU" sz="1800" dirty="0"/>
          </a:p>
        </p:txBody>
      </p:sp>
      <p:pic>
        <p:nvPicPr>
          <p:cNvPr id="3074" name="Picture 2" descr="C:\Users\Олеся\Desktop\дед.сад\ковш\_onlin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9" y="908720"/>
            <a:ext cx="7128792" cy="5688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>Уран</a:t>
            </a:r>
            <a:r>
              <a:rPr lang="ru-RU" sz="1800" dirty="0" smtClean="0"/>
              <a:t>. Эта планета также имеет кольца, но увидеть их гораздо сложнее, они проявляются только в определенное время. Основная особенность Урана – это его манера вращения, выполняемая в режиме «лежа на боку». Про него говорят, «катится как шар по блюдцу».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4098" name="Picture 2" descr="C:\Users\Олеся\Desktop\дед.сад\ковш\How-to-Pronounce-Uranus-People-Pronouncing-It-by-C.-G.-P.-Gre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980728"/>
            <a:ext cx="7344816" cy="5688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>Нептун </a:t>
            </a:r>
            <a:r>
              <a:rPr lang="ru-RU" sz="1800" dirty="0" smtClean="0"/>
              <a:t>- голубой гигант, состоящий из газа. Эта планета названа в честь древнегреческого бога морей и океанов Нептуна. Его поверхность из космоса выглядит голубой. Нептун отличается от остальных планет тем, что крутится сверху вниз. На Нептуне практически всегда очень холодно. А именно около –273 градуса.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5122" name="Picture 2" descr="C:\Users\Олеся\Desktop\дед.сад\ковш\Neptune-diamonds-se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052736"/>
            <a:ext cx="6048672" cy="5544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>Плутон - </a:t>
            </a:r>
            <a:r>
              <a:rPr lang="ru-RU" sz="1800" dirty="0" smtClean="0"/>
              <a:t>карликовая планета, состоящая из камня и льда. Это до недавних пор была 9-я планета по счету от Солнца и самая маленькая. Настолько маленькая, что недавно ее перестали считать планетой. Плутон обегает Солнце почти 250 лет. Планета была названа в честь греческого бога подземного царства Плутона.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1028" name="Picture 4" descr="C:\Users\Олеся\Desktop\дед.сад\ковш\1174551496.04268_893025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24744"/>
            <a:ext cx="7992888" cy="5544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489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Меркурий. Это планета ближе всех расположена к Солнцу, во всей системе она считается самой маленькой. Поверхность Меркурия твердая. Он имеет самую высокую скорость вращения, и обегает солнце за три месяца. Днем планета практически горит под солнечными лучами (+350˚), а ночью промерзает (-170˚).</vt:lpstr>
      <vt:lpstr>Венера. Эта планета больше других походит на Землю своими размерами и яркостью. Вокруг нее всегда много облаков, что затрудняет наблюдение. Вся поверхность Венеры представляет собой раскаленную каменистую пустыню. Это самая горячая планета.</vt:lpstr>
      <vt:lpstr>Земля – это третья планета по счёту от Солнца. Земля – это единственная планета, на которой есть вода и кислород, следовательно, есть жизнь. Она имеет идеальное расположение по отношению к Солнцу: достаточно близко, чтобы получать свет и тепло в нужном количестве, и достаточно далеко, чтобы не сгорать от лучей. У Земли есть один спутник – Луна. </vt:lpstr>
      <vt:lpstr> Марс. Некоторые ученые предполагали, что на этой планете также существует жизнь, потому что она похожа с Землей. Но многочисленные исследования не обнаружили там признаков жизни, т.к. Марс состоит из углекислого газа ( вредного для всего живого). На его поверхности есть вулканы. Поверхность Марса – красная.</vt:lpstr>
      <vt:lpstr>Юпитер – самая крупная планета Солнечной системы, в 10 раз превосходящая Землю. Состоит Юпитер из водорода, гелия и других газов, имеет 16 спутников. </vt:lpstr>
      <vt:lpstr>Сатурн – имеет обширную систему колец, которые образуются из пыли, камней и льда. Вокруг Сатурна вращается три основных кольца, толщина которых около 30 метров.</vt:lpstr>
      <vt:lpstr>Уран. Эта планета также имеет кольца, но увидеть их гораздо сложнее, они проявляются только в определенное время. Основная особенность Урана – это его манера вращения, выполняемая в режиме «лежа на боку». Про него говорят, «катится как шар по блюдцу». </vt:lpstr>
      <vt:lpstr>Нептун - голубой гигант, состоящий из газа. Эта планета названа в честь древнегреческого бога морей и океанов Нептуна. Его поверхность из космоса выглядит голубой. Нептун отличается от остальных планет тем, что крутится сверху вниз. На Нептуне практически всегда очень холодно. А именно около –273 градуса. </vt:lpstr>
      <vt:lpstr>Плутон - карликовая планета, состоящая из камня и льда. Это до недавних пор была 9-я планета по счету от Солнца и самая маленькая. Настолько маленькая, что недавно ее перестали считать планетой. Плутон обегает Солнце почти 250 лет. Планета была названа в честь греческого бога подземного царства Плутона. </vt:lpstr>
      <vt:lpstr>  Солнце – это огромная раскалённая звезда. Его свет и тепло дают жизнь всему живому на планете. Многие явления природы на Земле зависят от Солнца. Но не все солнечные лучи полезны, есть среди них и вредные.  </vt:lpstr>
      <vt:lpstr>Луна – самая близкая к Земле планета. На Луне много гор. Вся лунная поверхность покрыта слоем космической пыли. Первым на Луне побывал советский космический корабль «Луна-2» в 1959 году. От луны многое зависит на Земле. Луна влияет на приливы и отливы в морях и океанах; на процессы, происходящие в природе и организме человека. Существуют лунные календари, лунное затмение, полнолуние.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Олеся</dc:creator>
  <cp:lastModifiedBy>Олеся</cp:lastModifiedBy>
  <cp:revision>22</cp:revision>
  <dcterms:created xsi:type="dcterms:W3CDTF">2014-04-24T22:29:06Z</dcterms:created>
  <dcterms:modified xsi:type="dcterms:W3CDTF">2014-05-06T10:39:43Z</dcterms:modified>
</cp:coreProperties>
</file>