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5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71" r:id="rId15"/>
    <p:sldId id="273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Социокультурный проект 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мире книг»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00364" y="4365104"/>
            <a:ext cx="4443386" cy="7932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Воспитатель  Бабенко Е.А.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Учитель-логопед Моисеева И.С.</a:t>
            </a:r>
            <a:endParaRPr lang="ru-RU" sz="18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928670"/>
            <a:ext cx="5563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компенсирующего вида №7»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572140"/>
            <a:ext cx="229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Усолье-Сибирское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pic>
        <p:nvPicPr>
          <p:cNvPr id="6146" name="Picture 2" descr="F:\библиотека д.с 7\SAM_2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библиотека д.с 7\SAM_2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1475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114298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dirty="0" smtClean="0">
                <a:solidFill>
                  <a:srgbClr val="663300"/>
                </a:solidFill>
              </a:rPr>
              <a:t>А также узнали что такое каталог и зачем он нужен. </a:t>
            </a:r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F:\библиотека д.с 7\SAM_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643182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Надеемся, что это встреча с нашими маленькими гостями не последняя и теперь дружба ребят с книгой будет долгой и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крепкой.  С нетерпением ждем в гости!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7171" name="Picture 3" descr="F:\библиотека д.с 7\SAM_2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95244"/>
            <a:ext cx="3571900" cy="25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92867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000232" y="928671"/>
            <a:ext cx="5429288" cy="5715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Музей старинных вещей</a:t>
            </a:r>
            <a:endParaRPr lang="ru-RU" sz="2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ой\Desktop\библиотека\SAM_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3"/>
            <a:ext cx="3501109" cy="243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мой\Desktop\библиотека\SAM_3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786214" cy="28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071810"/>
            <a:ext cx="4052886" cy="303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10800000" flipV="1">
            <a:off x="642910" y="785794"/>
            <a:ext cx="7772400" cy="4873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3300"/>
                </a:solidFill>
              </a:rPr>
              <a:t>Русские народные сказки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428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3446858"/>
            <a:ext cx="3500463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512757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Профессия «Библиотекарь»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5008" y="1500174"/>
            <a:ext cx="2700334" cy="6143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3600445" cy="270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000109"/>
            <a:ext cx="77724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А.Л. </a:t>
            </a:r>
            <a:r>
              <a:rPr lang="ru-RU" sz="3200" dirty="0" err="1" smtClean="0">
                <a:solidFill>
                  <a:srgbClr val="663300"/>
                </a:solidFill>
              </a:rPr>
              <a:t>Барто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3700168" cy="253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071810"/>
            <a:ext cx="38314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000109"/>
            <a:ext cx="77724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К.И. Чуковский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37591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3857652" cy="25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50017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000109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Поздравляем коллектив библиотеки с праздником 8 марта</a:t>
            </a:r>
            <a:endParaRPr lang="ru-RU" sz="3200" dirty="0">
              <a:solidFill>
                <a:srgbClr val="6633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6220180" cy="349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229600" cy="4714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Добрая книга- как всхожее зерно, оно прорастает в землю, и когда это происходит, книга становится взыскательным и строгим собеседником.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Виктор Астафьев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858312" cy="65722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2071678"/>
            <a:ext cx="6929486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МБДОУ и библиотеки, приобщение детей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 посещению библиотеки.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071546"/>
            <a:ext cx="7572428" cy="38576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Установить партнерство между сотрудниками филиала №7 детской библиотеки и МБДОУ </a:t>
            </a:r>
          </a:p>
          <a:p>
            <a:pPr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 г.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Усолье-Сибирское</a:t>
            </a:r>
            <a:endPara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Познакомить детей с библиотекой, ее назначением и правилами поведения в ней</a:t>
            </a: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Вызвать интерес к знакомству с художественной литературой; с творчеством детских писателей</a:t>
            </a:r>
          </a:p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Прививать бережное обращение с книгами.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928662" y="1214422"/>
            <a:ext cx="7358114" cy="3857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социального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партерства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Август – знакомство с библиотекой.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Октябрь- музей старинных вещей.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Февраль – русские народные сказки; профессия «Библиотекарь».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Март- детские писатели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А.Л.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Барто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К.И. Чуковский.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aseline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– Мир космоса; Мой город.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Май – озеро Байкал; писатели Сибири.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500042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                                            У каждого человека всё всегда бывает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                              впервые: первый зуб, первый шаг, первое слово,    первая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                        книга и знакомство с ней. Вот и для ребятишек подготовитель-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                        ной группы детского сада №7 состоялось это знакомство.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                14 августа для них распахнулись двери библиотеки -филиала №7.   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2051" name="Picture 3" descr="F:\библиотека д.с 7\SAM_2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14554"/>
            <a:ext cx="3976717" cy="298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Юзер\Desktop\рамки\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6934">
            <a:off x="5833081" y="2779705"/>
            <a:ext cx="2000232" cy="690989"/>
          </a:xfrm>
          <a:prstGeom prst="rect">
            <a:avLst/>
          </a:prstGeom>
          <a:noFill/>
        </p:spPr>
      </p:pic>
      <p:pic>
        <p:nvPicPr>
          <p:cNvPr id="6" name="Picture 2" descr="C:\Users\Юзер\Desktop\рамки\222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52040">
            <a:off x="838740" y="2671669"/>
            <a:ext cx="2000232" cy="69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142984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                 </a:t>
            </a:r>
            <a:r>
              <a:rPr lang="ru-RU" dirty="0" smtClean="0">
                <a:solidFill>
                  <a:srgbClr val="663300"/>
                </a:solidFill>
              </a:rPr>
              <a:t>Переступив порог, ребята попали в книжное царство, где   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                  живёт много книг. Путешествие по этому царству началось с   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             города - «Читальный зал». В этом городе живут не только книги,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         но ещё журналы и газеты, которые можно полистать, почитать.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 Также в этом городе можно заниматься, готовиться к урокам.        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3074" name="Picture 2" descr="F:\библиотека д.с 7\SAM_2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14298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Побывав в городе «Абонемент» ребята узнали, что здесь тоже живут книги и эти книги можно брать домой, чтобы читать. </a:t>
            </a:r>
          </a:p>
        </p:txBody>
      </p:sp>
      <p:pic>
        <p:nvPicPr>
          <p:cNvPr id="4098" name="Picture 2" descr="F:\библиотека д.с 7\SAM_2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Юзер\Desktop\рамки\656588-00813d63e05a7a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786058"/>
            <a:ext cx="13335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зер\Desktop\рамки\1282489232_099.frames.musplu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14298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В городе «Хранилище» ребята погуляли по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 длинным улицам.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5122" name="Picture 2" descr="F:\библиотека д.с 7\SAM_2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библиотека д.с 7\SAM_2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78605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318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Социокультурный проект  «В мире книг»       </vt:lpstr>
      <vt:lpstr>     Добрая книга- как всхожее зерно, оно прорастает в землю, и когда это происходит, книга становится взыскательным и строгим собеседником.  Виктор Астафьев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старинных вещей</vt:lpstr>
      <vt:lpstr>Презентация PowerPoint</vt:lpstr>
      <vt:lpstr>Русские народные сказки</vt:lpstr>
      <vt:lpstr>Профессия «Библиотекарь»</vt:lpstr>
      <vt:lpstr>А.Л. Барто</vt:lpstr>
      <vt:lpstr>К.И. Чуковский</vt:lpstr>
      <vt:lpstr>Поздравляем коллектив библиотеки с праздником 8 марта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XTreme.ws</cp:lastModifiedBy>
  <cp:revision>33</cp:revision>
  <dcterms:created xsi:type="dcterms:W3CDTF">2014-08-14T14:23:39Z</dcterms:created>
  <dcterms:modified xsi:type="dcterms:W3CDTF">2015-11-22T06:55:33Z</dcterms:modified>
</cp:coreProperties>
</file>