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88" r:id="rId4"/>
    <p:sldId id="259" r:id="rId5"/>
    <p:sldId id="261" r:id="rId6"/>
    <p:sldId id="262" r:id="rId7"/>
    <p:sldId id="263" r:id="rId8"/>
    <p:sldId id="281" r:id="rId9"/>
    <p:sldId id="282" r:id="rId10"/>
    <p:sldId id="283" r:id="rId11"/>
    <p:sldId id="284" r:id="rId12"/>
    <p:sldId id="286" r:id="rId13"/>
    <p:sldId id="267" r:id="rId14"/>
    <p:sldId id="278" r:id="rId15"/>
    <p:sldId id="274" r:id="rId16"/>
    <p:sldId id="276" r:id="rId17"/>
    <p:sldId id="277" r:id="rId18"/>
    <p:sldId id="290" r:id="rId19"/>
    <p:sldId id="289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tskiisad53@yandex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Служба психолого-педагогического сопровождения МБДОУ  «ЦРР – детский сад №53»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4429132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/>
              <a:t>394051 г. Воронеж, </a:t>
            </a:r>
          </a:p>
          <a:p>
            <a:pPr algn="r"/>
            <a:r>
              <a:rPr lang="ru-RU" sz="2000" dirty="0" smtClean="0"/>
              <a:t>ул.бульвар Пионеров,  дом №7</a:t>
            </a:r>
          </a:p>
          <a:p>
            <a:pPr algn="r"/>
            <a:r>
              <a:rPr lang="ru-RU" sz="2000" dirty="0" smtClean="0"/>
              <a:t>Тел</a:t>
            </a:r>
            <a:r>
              <a:rPr lang="en-US" sz="2000" dirty="0" smtClean="0"/>
              <a:t>.(473)263-55-36</a:t>
            </a:r>
            <a:endParaRPr lang="ru-RU" sz="2000" dirty="0" smtClean="0"/>
          </a:p>
          <a:p>
            <a:pPr algn="r"/>
            <a:r>
              <a:rPr lang="en-US" sz="2000" dirty="0" smtClean="0"/>
              <a:t>mailto: </a:t>
            </a:r>
            <a:r>
              <a:rPr lang="en-US" sz="2000" u="sng" dirty="0" smtClean="0">
                <a:hlinkClick r:id="rId2"/>
              </a:rPr>
              <a:t>detskiisad53@yandex.ru</a:t>
            </a:r>
            <a:endParaRPr lang="ru-RU" sz="2000" dirty="0" smtClean="0"/>
          </a:p>
          <a:p>
            <a:pPr algn="r"/>
            <a:r>
              <a:rPr lang="ru-RU" sz="2000" dirty="0" smtClean="0"/>
              <a:t>Официальный сайт</a:t>
            </a:r>
            <a:r>
              <a:rPr lang="en-US" sz="2000" dirty="0" smtClean="0"/>
              <a:t>: </a:t>
            </a:r>
            <a:r>
              <a:rPr lang="en-US" sz="2000" u="sng" dirty="0" smtClean="0">
                <a:solidFill>
                  <a:srgbClr val="C00000"/>
                </a:solidFill>
              </a:rPr>
              <a:t>sadik53.ru</a:t>
            </a:r>
            <a:endParaRPr lang="ru-RU" sz="2000" u="sng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4318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ПЕДАГОГ – РЕБЁНОК – РОДИТЕЛЬ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оптимальное взаимодействие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канирование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0"/>
            <a:ext cx="2214546" cy="300476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04419"/>
            <a:ext cx="74295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Психодиагностика включает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себя: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Обследование детей второй младшей группы для определения уровня психического развития и выстраивания индивидуальной траектории развития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Диагностика воспитанников старшей группы с целью определения уровня психического развития для организации и координации работы в подготовительной группе.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Диагностика воспитанников в рамках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психолого-медико-педагогического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консилиума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ПМПк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МБДОУ, согласно положению 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ПМПк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Диагностика психологической готовности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 обучению в школе детей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подготовительной группы.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" name="Picture 2" descr="C:\Users\сад\Desktop\СППС\сппс\P106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4331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Психопрофилактическая работа: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Работа по адаптации субъектов образовательного процесса (детей, педагогов, родителей) к условиям новой социальной среды: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- анализ медицинских карт  вновь поступающих детей  для получения информации о развитии и здоровье ребенка, выявление детей группы риска, требующих повышенного внимания психолога;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- групповые и индивидуальные консультации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для родителей вновь поступающих детей;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- информирование педагогов о выявленных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особенностях ребенка и семьи, с целью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оптимизации взаимодействия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 участников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воспитательно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-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образовательного процесса.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Выявление случаев психологического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неблагополучия педагогов и разработка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совместно с администрацией путей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устранения причин данного состояния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рабочей ситуации.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" name="Picture 4" descr="C:\Users\сад\Desktop\СППС\сппс\P106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90852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99135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Выстраивание индивидуальной траектории развития ребенка в процессе консультирования.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Проведение занятий с детьми подготовительной группы, с целью формирования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учебно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–важных качеств (с учетом полученных диагностических данных старшей группы).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C:\Users\сад\Desktop\СППС\сппс\P106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сад\Desktop\СППС\сппс\P106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902" y="3434926"/>
            <a:ext cx="4564098" cy="342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сппс\P106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696917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1643050"/>
            <a:ext cx="53578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Любой из нас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пришёл на свет на этот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Творить добро,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надеяться, любить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Смеяться, плакать,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но при всём при этом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Должны мы научиться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ГОВОРИТЬ!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ад\Desktop\РМ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256"/>
            <a:ext cx="2718093" cy="22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84296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r>
              <a:rPr lang="ru-RU" sz="2000" b="1" dirty="0" smtClean="0"/>
              <a:t>Логопедическая служба</a:t>
            </a:r>
          </a:p>
          <a:p>
            <a:r>
              <a:rPr lang="ru-RU" sz="2000" dirty="0" smtClean="0"/>
              <a:t>Коррекционно-образовательный процесс организуется в соответствии с возрастными потребностями и индивидуально-типологическими особенностями развития детей, </a:t>
            </a:r>
          </a:p>
          <a:p>
            <a:r>
              <a:rPr lang="ru-RU" sz="2000" dirty="0" smtClean="0"/>
              <a:t>объединяющей характеристикой которых является </a:t>
            </a:r>
          </a:p>
          <a:p>
            <a:r>
              <a:rPr lang="ru-RU" sz="2000" dirty="0" smtClean="0"/>
              <a:t>наличие у них специфических нарушений речи, </a:t>
            </a:r>
          </a:p>
          <a:p>
            <a:r>
              <a:rPr lang="ru-RU" sz="2000" dirty="0" smtClean="0"/>
              <a:t>обусловленных </a:t>
            </a:r>
            <a:r>
              <a:rPr lang="ru-RU" sz="2000" dirty="0" err="1" smtClean="0"/>
              <a:t>несформированностью</a:t>
            </a:r>
            <a:r>
              <a:rPr lang="ru-RU" sz="2000" dirty="0" smtClean="0"/>
              <a:t> или недоразвитием психологических или физиологических </a:t>
            </a:r>
          </a:p>
          <a:p>
            <a:r>
              <a:rPr lang="ru-RU" sz="2000" dirty="0" smtClean="0"/>
              <a:t>механизмов речи на ранних этапах онтогенеза, </a:t>
            </a:r>
          </a:p>
          <a:p>
            <a:r>
              <a:rPr lang="ru-RU" sz="2000" dirty="0" smtClean="0"/>
              <a:t>при наличии нормального слуха и зрения и сохранных предпосылках интеллектуального развития. </a:t>
            </a:r>
          </a:p>
          <a:p>
            <a:r>
              <a:rPr lang="ru-RU" sz="2000" dirty="0" smtClean="0"/>
              <a:t>Установление причин речевых нарушений, </a:t>
            </a:r>
          </a:p>
          <a:p>
            <a:r>
              <a:rPr lang="ru-RU" sz="2000" dirty="0" smtClean="0"/>
              <a:t>квалификации их характера, степени выраженности, </a:t>
            </a:r>
          </a:p>
          <a:p>
            <a:r>
              <a:rPr lang="ru-RU" sz="2000" dirty="0" smtClean="0"/>
              <a:t>структуры речевого дефекта  позволяют </a:t>
            </a:r>
          </a:p>
          <a:p>
            <a:r>
              <a:rPr lang="ru-RU" sz="2000" dirty="0" smtClean="0"/>
              <a:t>определить цель, задачи, содержание</a:t>
            </a:r>
          </a:p>
          <a:p>
            <a:r>
              <a:rPr lang="ru-RU" sz="2000" dirty="0" smtClean="0"/>
              <a:t> и формы логопедического воздействия.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858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</a:t>
            </a:r>
            <a:r>
              <a:rPr lang="ru-RU" b="1" dirty="0" smtClean="0"/>
              <a:t> </a:t>
            </a:r>
            <a:r>
              <a:rPr lang="ru-RU" dirty="0" smtClean="0"/>
              <a:t>деятельности учителя-логопеда - раннее выявление и преодоление отклонений в развитии устной речи детей дошкольного возраста.</a:t>
            </a:r>
          </a:p>
          <a:p>
            <a:r>
              <a:rPr lang="ru-RU" u="sng" dirty="0" smtClean="0"/>
              <a:t>Задачи: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Обследование воспитанников групп МБДОУ и выявление среди них детей, нуждающихся в профилактической и коррекционной помощи в области развития речи.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Осуществление диагностики речевого развития детей.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Определение и реализация индивидуальной программы коррекции или компенсации речевого дефекта с учётом его структуры, степени тяжести, клинической обусловленности, а также индивидуально-личностных особенностей ребёнка.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Систематическое проведение необходимой профилактической и коррекционной работы с детьми.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Проведение индивидуальных мониторинговых исследований с целью определения результатов коррекционной работы с каждым ребёнком.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Распространение логопедических знаний среди педагогов и родителей (лиц их заменяющих) по применению специальных методов и приёмов оказания помощи детям, имеющим нарушения в речевом развитии.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3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Физкультурно-оздоровительное направление в СППС МБДОУ «Центр развития ребёнка – детский сад №53» это прежде всего оздоровление    детей  на  основе  комплексного формирования  у  них основ  культуры  здоровья  организма, социального индивида и личности с учетом   индивидуальных  и  типологических  особенностей  детей в процессе освоения основных образовательных  областей  и сотрудничества  с  семьей. </a:t>
            </a:r>
          </a:p>
          <a:p>
            <a:r>
              <a:rPr lang="ru-RU" dirty="0" smtClean="0"/>
              <a:t>Включение родителей  и законных </a:t>
            </a:r>
          </a:p>
          <a:p>
            <a:r>
              <a:rPr lang="ru-RU" dirty="0" smtClean="0"/>
              <a:t>представителей  воспитанников, </a:t>
            </a:r>
          </a:p>
          <a:p>
            <a:r>
              <a:rPr lang="ru-RU" dirty="0" smtClean="0"/>
              <a:t>как  равноправных  и  </a:t>
            </a:r>
          </a:p>
          <a:p>
            <a:r>
              <a:rPr lang="ru-RU" dirty="0" err="1" smtClean="0"/>
              <a:t>равноответственных</a:t>
            </a:r>
            <a:r>
              <a:rPr lang="ru-RU" dirty="0" smtClean="0"/>
              <a:t>  партнеров  </a:t>
            </a:r>
          </a:p>
          <a:p>
            <a:r>
              <a:rPr lang="ru-RU" dirty="0" smtClean="0"/>
              <a:t>в  комплексный  процесс  </a:t>
            </a:r>
          </a:p>
          <a:p>
            <a:r>
              <a:rPr lang="ru-RU" dirty="0" smtClean="0"/>
              <a:t>физкультурно-оздоровительных  </a:t>
            </a:r>
          </a:p>
          <a:p>
            <a:r>
              <a:rPr lang="ru-RU" dirty="0" smtClean="0"/>
              <a:t>мероприятий, направленно, </a:t>
            </a:r>
          </a:p>
          <a:p>
            <a:r>
              <a:rPr lang="ru-RU" dirty="0" smtClean="0"/>
              <a:t>в  первую  очередь, на  сохранение  </a:t>
            </a:r>
          </a:p>
          <a:p>
            <a:r>
              <a:rPr lang="ru-RU" dirty="0" smtClean="0"/>
              <a:t>здоровья  воспитанников, </a:t>
            </a:r>
          </a:p>
          <a:p>
            <a:r>
              <a:rPr lang="ru-RU" dirty="0" smtClean="0"/>
              <a:t>как  одно из условий </a:t>
            </a:r>
          </a:p>
          <a:p>
            <a:r>
              <a:rPr lang="ru-RU" dirty="0" smtClean="0"/>
              <a:t> их успешности в  будущем.</a:t>
            </a:r>
          </a:p>
          <a:p>
            <a:endParaRPr lang="ru-RU" dirty="0"/>
          </a:p>
        </p:txBody>
      </p:sp>
      <p:pic>
        <p:nvPicPr>
          <p:cNvPr id="4" name="Picture 2" descr="E:\сппс\P106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428868"/>
            <a:ext cx="4424316" cy="383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1949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оздоровление, воспитание основ  культуры  здоровья  у  детей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дошкольного  возраста  благодаря  созданию ресурсных  условий,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обеспечивающих  выполнение  федеральных  государственных  образовательных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стандартов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при  освоении  образовательных  областей: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«здоровье», «физическая  культура», «социализация»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  учетом  интересов  семьи, типологических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 индивидуальных  особенностей  детей.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Основной  принцип 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принцип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взаимодействия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всех  субъектов  воспитательно-образовательного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процесса.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Контроль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осуществляется постоянно,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поэтапно, последовательно  через  оценку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психолого-медико-социального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сопровождения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ребенка, с  учетом  его  индивидуальных особенностей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развитии  и  состоянии  здоровья.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Результат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положительная  динамика  в процессе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комплексного  оздоровления, формирования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детей основ  культуры  здоровья, взаимодействия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родителями по  всем направлениям работы,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формирования  у  педагогов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здоровьесберегающего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мышления, оптимизации  двигательного  режима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ДОУ  и создании оптимальной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здоровьесберегающей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предметно-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развивающей  среды.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сад\Desktop\визитка\big_IMG_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500430" cy="252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ад\Desktop\визитка\1082170001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3786182" cy="213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3643338" cy="485778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1071546"/>
            <a:ext cx="4607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itchFamily="34" charset="0"/>
              </a:rPr>
              <a:t>Здоровые дети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itchFamily="34" charset="0"/>
              </a:rPr>
              <a:t>в здоровой семье.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Семья – центр жизни ребёнка.</a:t>
            </a:r>
          </a:p>
          <a:p>
            <a:pPr algn="ctr"/>
            <a:r>
              <a:rPr lang="ru-RU" dirty="0" smtClean="0"/>
              <a:t>Семья – </a:t>
            </a:r>
            <a:r>
              <a:rPr lang="en-US" dirty="0" smtClean="0">
                <a:solidFill>
                  <a:srgbClr val="C00000"/>
                </a:solidFill>
              </a:rPr>
              <a:t>const</a:t>
            </a:r>
            <a:r>
              <a:rPr lang="ru-RU" dirty="0" smtClean="0"/>
              <a:t> , величина постоянная.</a:t>
            </a:r>
          </a:p>
          <a:p>
            <a:pPr algn="ctr"/>
            <a:r>
              <a:rPr lang="ru-RU" dirty="0" smtClean="0"/>
              <a:t> Воспитатели, педагоги, учителя сменяют друг друга.</a:t>
            </a:r>
          </a:p>
          <a:p>
            <a:pPr algn="ctr"/>
            <a:r>
              <a:rPr lang="ru-RU" dirty="0" smtClean="0"/>
              <a:t>Мы считаем родителей самыми первыми и надёжными помощниками.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сканирование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3514725" cy="444976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790171"/>
            <a:ext cx="74295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Консультативный пункт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МБДОУ «Центр развития ребёнка – детский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сад №53» о</a:t>
            </a:r>
            <a:r>
              <a:rPr lang="ru-RU" baseline="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рганизован  в феврале 2012 года.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Консультации проводят: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baseline="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педагог-психолог;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учитель-логопед;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baseline="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инструктор по физической культуре;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педагог дополнительного образования;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baseline="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музыкальный руководитель;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педагог-воспитатель.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2012 году  количество обратившихся – 57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 девять месяцев этого года – 87.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Повторное посещение – 42.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Дистанционное консультирование.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Система «Вопрос – ответ».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929026" y="2428868"/>
            <a:ext cx="52149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  <a:cs typeface="Mangal" pitchFamily="18" charset="0"/>
              </a:rPr>
              <a:t>Мы работаем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  <a:cs typeface="Mangal" pitchFamily="18" charset="0"/>
              </a:rPr>
              <a:t>ВМЕСТЕ с вами,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  <a:cs typeface="Mangal" pitchFamily="18" charset="0"/>
              </a:rPr>
              <a:t> но не ВМЕСТО вас.</a:t>
            </a:r>
            <a:endParaRPr lang="ru-RU" sz="5400" b="1" dirty="0">
              <a:solidFill>
                <a:srgbClr val="C00000"/>
              </a:solidFill>
              <a:latin typeface="Gabriola" pitchFamily="82" charset="0"/>
              <a:cs typeface="Mangal" pitchFamily="18" charset="0"/>
            </a:endParaRPr>
          </a:p>
        </p:txBody>
      </p:sp>
      <p:pic>
        <p:nvPicPr>
          <p:cNvPr id="1026" name="Picture 2" descr="C:\Users\сад\Desktop\РМО\эмблем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76036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71480"/>
            <a:ext cx="78581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Педагогическая концепция комплексного психолого-педагогического сопровождения развития детей базируется на культурно–историческом подходе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Л.С.Выготского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согласно которому –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высшие психические функции возникают первоначально как формы коллективного поведения и становятся впоследствии внутренними функциями самого ребенка;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нарушение развития отдельных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психических функций приводит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 вторичной задержке других функций.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Развитие познания ребенка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происходит не спонтанно,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путем развертывания заложенных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нем возможностей, а в ходе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присвоения им общественного опыта.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5357826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Модель комплексного психолого-педагогического сопровождения развития детей предусматривает квалифицированную диагностику на всех этапах, раннее начало и непрерывность дифференцированной помощи, преемственность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работе  специалистов.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C:\Users\сад\Desktop\СППС\сппс\P106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2643174" cy="352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sz="2000" dirty="0" smtClean="0"/>
              <a:t>В дошкольном возрасте закладываются основы развития детей, и от того, как мы (родители, педагоги) развиваем детей , во многом зависит их дальнейшая судьба.</a:t>
            </a:r>
          </a:p>
          <a:p>
            <a:endParaRPr lang="ru-RU" sz="2000" dirty="0" smtClean="0"/>
          </a:p>
          <a:p>
            <a:r>
              <a:rPr lang="ru-RU" sz="2000" dirty="0" smtClean="0"/>
              <a:t>       В основе психолого-педагогического сопровождения детей дошкольного возраста лежат психологические  особенности детей на каждом этапе возрастного развития, кризисные периоды, а также психологические новообразования.</a:t>
            </a:r>
          </a:p>
          <a:p>
            <a:endParaRPr lang="ru-RU" sz="2000" dirty="0" smtClean="0"/>
          </a:p>
          <a:p>
            <a:r>
              <a:rPr lang="ru-RU" sz="2000" dirty="0" smtClean="0"/>
              <a:t>       Цель психолого-педагогического сопровождения  развития ребёнка в воспитательно-образовательном процессе – обеспечение нормального развития  ребёнка (в соответствии с нормой развития в соответствующем возрасте).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64344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Задачей психолого-педагогического сопровождения  воспитательно-образовательного процесса является совместная деятельность всех специалистов  по выявлению проблем в развитии детей и оказанию первичной помощи в преодолении трудностей в усвоении знаний, взаимодействии с педагогами, родителями, сверстниками.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006744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Работа проводится по следующим направлениям: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Диагностическо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консультативное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Основные задачи: изучение качественных особенностей психического развития ребёнка;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выявление степени овладения знаниями, умениями и навыками в соответствии с возрастными возможностями; определение характера динамики развития и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обучаемости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дифференциация сходных состояний на основе длительного психолого-педагогического наблюдения и изучения  динамики развития познавательной деятельности и эмоционально-волевой сферы.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Физкультурно-оздоровительное.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задачи: создание условий для сохранения и укрепления здоровья, для полноценного физического развития детей;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медицинский контроль и профилактика заболеваемости; включение оздоровительных технологий в педагогический процесс;  специально организованная работа по физическому воспитанию, формированию двигательных навыков у детей.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Воспитательно-образовательное.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Основные задачи: социально-нравственное развитие; познавательное развитие;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эстетическое развитие; формирование и развитие основных видов деятельности детей дошкольного возраста.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Коррекционное.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Процесс коррекционно-развивающего обучения и воспитания строится с учётом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психологических особенностей и закономерностей развития психики детей дошкольного возраста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особыми образовательными потребностями.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Социально-педагогическое.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Основная задача – достичь оптимального взаимодействия в системе педагог-ребёнок-родитель.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00034" y="2143116"/>
            <a:ext cx="2214578" cy="857256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Педагог-психолог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643306" y="2143116"/>
            <a:ext cx="2071702" cy="857256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Учитель-логопед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429388" y="2143116"/>
            <a:ext cx="2366965" cy="857256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Инструктор по физической  культуре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71472" y="3571876"/>
            <a:ext cx="1857388" cy="107157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Педагоги доп.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00034" y="5572140"/>
            <a:ext cx="2000264" cy="928694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Воспитатели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715140" y="3571876"/>
            <a:ext cx="1914529" cy="100013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Хореограф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357554" y="3643314"/>
            <a:ext cx="2428877" cy="857256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Ребёнок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500826" y="5500702"/>
            <a:ext cx="2071702" cy="928694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Медсестра по массажу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786050" y="5572140"/>
            <a:ext cx="1643074" cy="928694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Родители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714876" y="5572140"/>
            <a:ext cx="1428760" cy="900116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Врач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642910" y="642918"/>
            <a:ext cx="75905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Структура службы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психолого-педагогического сопровождения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МБДОУ «ЦРР – детский сад №53»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214546" y="4500570"/>
            <a:ext cx="1143008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00298" y="3929066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2714612" y="3000372"/>
            <a:ext cx="64294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452" idx="2"/>
          </p:cNvCxnSpPr>
          <p:nvPr/>
        </p:nvCxnSpPr>
        <p:spPr>
          <a:xfrm rot="16200000" flipH="1">
            <a:off x="4375545" y="3303984"/>
            <a:ext cx="642942" cy="3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822165" y="3036091"/>
            <a:ext cx="64294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8448" idx="1"/>
            <a:endCxn id="18447" idx="3"/>
          </p:cNvCxnSpPr>
          <p:nvPr/>
        </p:nvCxnSpPr>
        <p:spPr>
          <a:xfrm rot="10800000">
            <a:off x="5786432" y="4071942"/>
            <a:ext cx="928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5786446" y="4500570"/>
            <a:ext cx="114300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8444" idx="0"/>
          </p:cNvCxnSpPr>
          <p:nvPr/>
        </p:nvCxnSpPr>
        <p:spPr>
          <a:xfrm rot="16200000" flipV="1">
            <a:off x="4679157" y="4822041"/>
            <a:ext cx="100013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8445" idx="0"/>
          </p:cNvCxnSpPr>
          <p:nvPr/>
        </p:nvCxnSpPr>
        <p:spPr>
          <a:xfrm rot="5400000" flipH="1" flipV="1">
            <a:off x="3554008" y="4625587"/>
            <a:ext cx="1000132" cy="89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ад\Desktop\РМО\эмблем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85794"/>
            <a:ext cx="2714612" cy="2630132"/>
          </a:xfrm>
          <a:prstGeom prst="rect">
            <a:avLst/>
          </a:prstGeom>
          <a:noFill/>
        </p:spPr>
      </p:pic>
      <p:pic>
        <p:nvPicPr>
          <p:cNvPr id="9" name="Picture 2" descr="E:\сканирование\сканирование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6625"/>
            <a:ext cx="3552825" cy="4651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278608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Психологическая служба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1357298"/>
            <a:ext cx="27146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Логопедическая</a:t>
            </a:r>
          </a:p>
          <a:p>
            <a:pPr algn="ctr"/>
            <a:r>
              <a:rPr lang="ru-RU" sz="2400" dirty="0" smtClean="0"/>
              <a:t> служба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714620"/>
            <a:ext cx="26132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«Оздоровление»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3429000"/>
            <a:ext cx="285206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Консультативный </a:t>
            </a:r>
          </a:p>
          <a:p>
            <a:pPr algn="ctr"/>
            <a:r>
              <a:rPr lang="ru-RU" sz="2400" dirty="0" smtClean="0"/>
              <a:t>пункт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4143380"/>
            <a:ext cx="302839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err="1" smtClean="0"/>
              <a:t>Психолого-медико</a:t>
            </a:r>
            <a:r>
              <a:rPr lang="ru-RU" sz="2400" dirty="0" smtClean="0"/>
              <a:t>-</a:t>
            </a:r>
          </a:p>
          <a:p>
            <a:pPr algn="ctr"/>
            <a:r>
              <a:rPr lang="ru-RU" sz="2400" dirty="0" smtClean="0"/>
              <a:t>педагогический</a:t>
            </a:r>
          </a:p>
          <a:p>
            <a:pPr algn="ctr"/>
            <a:r>
              <a:rPr lang="ru-RU" sz="2400" dirty="0" smtClean="0"/>
              <a:t> консилиум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5357826"/>
            <a:ext cx="30003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Культурно-просветительская </a:t>
            </a:r>
          </a:p>
          <a:p>
            <a:pPr algn="ctr"/>
            <a:r>
              <a:rPr lang="ru-RU" sz="2400" dirty="0" smtClean="0"/>
              <a:t>работа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1" y="857232"/>
            <a:ext cx="914400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Функции 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сихологической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службы  МБДОУ </a:t>
            </a:r>
          </a:p>
          <a:p>
            <a:pPr marL="0" marR="0" lvl="0" indent="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«Центр развития ребёнка – детский сад №53»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Создание условий для сохранения и укрепления психофизического здоровья и эмоционального благополучия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Максимальное содействие полноценному психическому и личностному развитию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Подготовка детей к новой социальной ситуации развития.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Изучение индивидуальных особенностей детей в единстве интеллектуальной,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эмоциональной и волевой сфер их проявления.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Оказание помощи детям, нуждающимся в особых обучающих программах и специальных формах организации деятельности.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Участие в создании оптимальных условий для развития и жизнедеятельности детей в моменты инновационных изменений работы ДОУ.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Профилактическая и пропедевтическая работа с педагогами и родителями по развитию у детей личностных новообразований дошкольного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Обучение сотрудников ДОУ и родителей полноценному развивающему общению с детьми.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Содействие формированию психологической компетентности сотрудников ДОУ и родителей в закономерностях развития ребенка, в вопросах обучения и воспитания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90105"/>
            <a:ext cx="82867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Основные направления психологического сопровождения :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психодиагностика;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психопрофилактика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психологическое консультирование;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психологическое просвещение и обучение.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Психологическое сопровождение 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рассматривается как стратегия работы 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психологической службы, направленная  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создание социально-психологических 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условий для успешного развития и обучения 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каждого ребенка.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3" descr="C:\Users\Людмила\все\Desktop\P103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2875353" cy="437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Людмила\все\Desktop\P103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86190"/>
            <a:ext cx="4000528" cy="287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655</TotalTime>
  <Words>1287</Words>
  <Application>Microsoft Office PowerPoint</Application>
  <PresentationFormat>Экран (4:3)</PresentationFormat>
  <Paragraphs>206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Zhanna</dc:creator>
  <cp:lastModifiedBy>НЕУСТРАШИМЫЙ</cp:lastModifiedBy>
  <cp:revision>66</cp:revision>
  <dcterms:created xsi:type="dcterms:W3CDTF">2013-10-14T07:48:25Z</dcterms:created>
  <dcterms:modified xsi:type="dcterms:W3CDTF">2014-04-16T03:08:14Z</dcterms:modified>
</cp:coreProperties>
</file>