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1E6"/>
    <a:srgbClr val="F9C9F7"/>
    <a:srgbClr val="C925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103" autoAdjust="0"/>
    <p:restoredTop sz="89427" autoAdjust="0"/>
  </p:normalViewPr>
  <p:slideViewPr>
    <p:cSldViewPr>
      <p:cViewPr>
        <p:scale>
          <a:sx n="69" d="100"/>
          <a:sy n="69" d="100"/>
        </p:scale>
        <p:origin x="-118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E31D5-3C57-4A1D-A0EC-F2D49464899F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053CF-8AE9-486D-B6AA-C8A52397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053CF-8AE9-486D-B6AA-C8A52397B3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61E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6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5CD1F6-7CDE-4EF6-99AC-479D3325347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«осень золотая»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636912"/>
            <a:ext cx="3606224" cy="35283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Авдеева Надежда Владимировна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д.с № 23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Московского района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86003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«Осеннее дерево»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2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92997" y="1863587"/>
            <a:ext cx="4536502" cy="4642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52704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сезонными изменениями в природе, с цветовой гаммой, присущей осени;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интерес к окружающему миру, родной природе 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о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068960"/>
            <a:ext cx="6768752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знание детей об осени, ее признаках и явлениях;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речь вовлекая детей в разговор во время рассматривания книг, иллюстраций;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эмоциональную отзывчивость на музыкальные произведения;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аппликации: «Ёжик в лесу», «Укрась свой зонтик»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на рабочем листе рисунки: «Дождик», «Зонтики», «Осенние листочки»;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разучить с детьми песни, стихи об осени, танец с листочками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 пальчиковую гимнастику: «Ветерок», «Грибы», «Осенние листочки».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Ёжик в лесу</a:t>
            </a:r>
            <a:endParaRPr lang="ru-RU" dirty="0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052737"/>
            <a:ext cx="3672407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24744"/>
            <a:ext cx="3312368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573016"/>
            <a:ext cx="3528392" cy="32849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04088"/>
            <a:ext cx="4824536" cy="11430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о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9"/>
            <a:ext cx="7848872" cy="5703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Укрась свой зонтик</a:t>
            </a:r>
            <a:endParaRPr lang="ru-RU" dirty="0"/>
          </a:p>
        </p:txBody>
      </p:sp>
      <p:pic>
        <p:nvPicPr>
          <p:cNvPr id="9" name="Содержимое 8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358340" cy="2357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3312368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149080"/>
            <a:ext cx="3960440" cy="2492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Осенняя выставка</a:t>
            </a:r>
            <a:endParaRPr lang="ru-RU" dirty="0"/>
          </a:p>
        </p:txBody>
      </p:sp>
      <p:pic>
        <p:nvPicPr>
          <p:cNvPr id="5" name="Рисунок 4" descr="oibUJVd7HhY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987824" y="980728"/>
            <a:ext cx="302433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tUaKwC-RMw4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 rot="20765791">
            <a:off x="5865568" y="1761253"/>
            <a:ext cx="2555776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2VTgIl8Saq0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0"/>
          </a:blip>
          <a:stretch>
            <a:fillRect/>
          </a:stretch>
        </p:blipFill>
        <p:spPr>
          <a:xfrm rot="1026409">
            <a:off x="582577" y="2090895"/>
            <a:ext cx="2483767" cy="2134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RP7Aig9CT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38377">
            <a:off x="5753004" y="3842273"/>
            <a:ext cx="3096344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83787">
            <a:off x="651395" y="4015019"/>
            <a:ext cx="2880320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vyLP081ytso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>
            <a:off x="3059832" y="2996952"/>
            <a:ext cx="3024336" cy="2204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4" name="Содержимое 3" descr="zXfWeP9sc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56" t="4504" r="25836" b="3629"/>
          <a:stretch>
            <a:fillRect/>
          </a:stretch>
        </p:blipFill>
        <p:spPr>
          <a:xfrm>
            <a:off x="179512" y="1844824"/>
            <a:ext cx="5040560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68144" y="2276872"/>
            <a:ext cx="3234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«Осенние листочки»</a:t>
            </a:r>
          </a:p>
          <a:p>
            <a:r>
              <a:rPr lang="ru-RU" dirty="0" smtClean="0"/>
              <a:t>Раз, два, три, четыре, пять</a:t>
            </a:r>
          </a:p>
          <a:p>
            <a:r>
              <a:rPr lang="ru-RU" dirty="0" smtClean="0"/>
              <a:t>Будем листья собирать</a:t>
            </a:r>
          </a:p>
          <a:p>
            <a:r>
              <a:rPr lang="ru-RU" dirty="0" smtClean="0"/>
              <a:t>Листья березы,</a:t>
            </a:r>
          </a:p>
          <a:p>
            <a:r>
              <a:rPr lang="ru-RU" dirty="0" smtClean="0"/>
              <a:t>Листья рябины,</a:t>
            </a:r>
          </a:p>
          <a:p>
            <a:r>
              <a:rPr lang="ru-RU" dirty="0" smtClean="0"/>
              <a:t>Листья тополя,</a:t>
            </a:r>
          </a:p>
          <a:p>
            <a:r>
              <a:rPr lang="ru-RU" dirty="0" smtClean="0"/>
              <a:t>Листья осины</a:t>
            </a:r>
          </a:p>
          <a:p>
            <a:r>
              <a:rPr lang="ru-RU" dirty="0" smtClean="0"/>
              <a:t>Листики дуба  мы  соберем,</a:t>
            </a:r>
          </a:p>
          <a:p>
            <a:r>
              <a:rPr lang="ru-RU" dirty="0" smtClean="0"/>
              <a:t>Маме осенний букет отнесем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/>
          <a:lstStyle/>
          <a:p>
            <a:r>
              <a:rPr lang="ru-RU" dirty="0" smtClean="0"/>
              <a:t>Танец с осенними листочками </a:t>
            </a:r>
            <a:endParaRPr lang="ru-RU" dirty="0"/>
          </a:p>
        </p:txBody>
      </p:sp>
      <p:pic>
        <p:nvPicPr>
          <p:cNvPr id="4" name="Содержимое 3" descr="KdKWD3AOOF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528392" cy="2429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N-bO3S-5YS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45638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860032" y="2204864"/>
            <a:ext cx="30243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Мы, листики осенние ,</a:t>
            </a:r>
          </a:p>
          <a:p>
            <a:r>
              <a:rPr lang="ru-RU" sz="2400" dirty="0" smtClean="0"/>
              <a:t>На веточках сидим .</a:t>
            </a:r>
          </a:p>
          <a:p>
            <a:r>
              <a:rPr lang="ru-RU" sz="2400" dirty="0" smtClean="0"/>
              <a:t>Ветер дунул, полетели,</a:t>
            </a:r>
          </a:p>
          <a:p>
            <a:r>
              <a:rPr lang="ru-RU" sz="2400" dirty="0" smtClean="0"/>
              <a:t>Мы летим, летим, летим.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213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«осень золотая»</vt:lpstr>
      <vt:lpstr>Цель:</vt:lpstr>
      <vt:lpstr>Задачи:</vt:lpstr>
      <vt:lpstr>Ёжик в лесу</vt:lpstr>
      <vt:lpstr>Слайд 5</vt:lpstr>
      <vt:lpstr>Укрась свой зонтик</vt:lpstr>
      <vt:lpstr>Осенняя выставка</vt:lpstr>
      <vt:lpstr>Пальчиковая гимнастика</vt:lpstr>
      <vt:lpstr>Танец с осенними листочками </vt:lpstr>
      <vt:lpstr>Коллективная работа  «Осеннее дерево»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«осень золотая»</dc:title>
  <dc:creator>asus</dc:creator>
  <cp:lastModifiedBy>asus</cp:lastModifiedBy>
  <cp:revision>17</cp:revision>
  <dcterms:created xsi:type="dcterms:W3CDTF">2014-04-10T15:24:40Z</dcterms:created>
  <dcterms:modified xsi:type="dcterms:W3CDTF">2014-04-13T13:05:37Z</dcterms:modified>
</cp:coreProperties>
</file>