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7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05" autoAdjust="0"/>
  </p:normalViewPr>
  <p:slideViewPr>
    <p:cSldViewPr>
      <p:cViewPr varScale="1">
        <p:scale>
          <a:sx n="64" d="100"/>
          <a:sy n="64" d="100"/>
        </p:scale>
        <p:origin x="-7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5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7879C-0998-4DF3-857C-7926480FF8BD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7A890-6B85-499C-829C-2C6E3D56D4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7C03F-9FFC-4FCB-8E4B-3FFF0BB33A1E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9FEF7-54DE-441F-93E2-FEC29B5A4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6190A-6856-4A06-AD8D-7B1E393417B1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6CAEC-C371-407C-B626-FDEC7D0F0E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A171A-63B7-42E4-AB93-F265E89882D0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BB8F5-305A-42DE-B6A3-C6C2C3F582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ECF11-2D55-4056-89BA-D19469267654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984B9-E5DF-4198-B1C0-6588829989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C2B81-6A1F-4BF5-A56C-E7FDB9541599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45E0A-931E-4673-8454-771868376A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4EE2C-74BE-428A-A71F-E67F56A6F318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031C0-DACF-4AA5-9D2D-EF58A5FC10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3D16-92FF-43CC-9225-C582DB4440DF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DA574-44F0-4D4D-95CC-45C6F29DAC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F83D1-374F-4444-94DA-6CCA97AE0723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1C303-8C73-4A26-8050-F3121A869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0C67D-05C2-473C-993C-6C2DD11DA725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98817-C118-4101-9710-33D7FADC72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ACE12-CB39-45C3-A86A-9AF245A05ACF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E6579-5127-479D-8813-A5789D1C18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7D8022-BE59-4AA0-AC1D-11923D23FF60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40B457-5185-473D-B769-2287A5265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79" r:id="rId2"/>
    <p:sldLayoutId id="2147483888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9" r:id="rId9"/>
    <p:sldLayoutId id="2147483885" r:id="rId10"/>
    <p:sldLayoutId id="214748388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ПРЕЗЕНТАЦИЯ</a:t>
            </a:r>
            <a:br>
              <a:rPr lang="ru-RU" dirty="0"/>
            </a:br>
            <a:endParaRPr lang="ru-RU" dirty="0"/>
          </a:p>
        </p:txBody>
      </p:sp>
      <p:sp>
        <p:nvSpPr>
          <p:cNvPr id="5123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r>
              <a:rPr lang="ru-RU" dirty="0" smtClean="0"/>
              <a:t>Автор: воспитатель 1-ой квалификационной категории</a:t>
            </a:r>
          </a:p>
          <a:p>
            <a:pPr marR="0"/>
            <a:r>
              <a:rPr lang="ru-RU" dirty="0" smtClean="0"/>
              <a:t> Аржаных Лидия Анатольевна </a:t>
            </a:r>
          </a:p>
        </p:txBody>
      </p:sp>
    </p:spTree>
  </p:cSld>
  <p:clrMapOvr>
    <a:masterClrMapping/>
  </p:clrMapOvr>
  <p:transition spd="slow" advClick="0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Тактильные дощечки</a:t>
            </a:r>
          </a:p>
        </p:txBody>
      </p:sp>
      <p:pic>
        <p:nvPicPr>
          <p:cNvPr id="3074" name="Picture 2" descr="D:\МАМА\презентация(2)\DSCN053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253278"/>
            <a:ext cx="4929222" cy="369958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00"/>
                            </p:stCondLst>
                            <p:childTnLst>
                              <p:par>
                                <p:cTn id="1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Теневой театр</a:t>
            </a:r>
            <a:endParaRPr lang="ru-RU" dirty="0"/>
          </a:p>
        </p:txBody>
      </p:sp>
      <p:pic>
        <p:nvPicPr>
          <p:cNvPr id="4098" name="Picture 2" descr="D:\МАМА\презентация(2)\DSCN05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7235" y="2643182"/>
            <a:ext cx="3993333" cy="3000396"/>
          </a:xfrm>
          <a:prstGeom prst="rect">
            <a:avLst/>
          </a:prstGeom>
          <a:noFill/>
        </p:spPr>
      </p:pic>
      <p:pic>
        <p:nvPicPr>
          <p:cNvPr id="4099" name="Picture 3" descr="D:\МАМА\презентация(2)\DSCN05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76091" y="2643182"/>
            <a:ext cx="3997637" cy="300039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Настольный театр</a:t>
            </a:r>
          </a:p>
        </p:txBody>
      </p:sp>
      <p:pic>
        <p:nvPicPr>
          <p:cNvPr id="5122" name="Picture 2" descr="D:\МАМА\презентация(2)\DSCN05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091" y="2643182"/>
            <a:ext cx="3997637" cy="3000396"/>
          </a:xfrm>
          <a:prstGeom prst="rect">
            <a:avLst/>
          </a:prstGeom>
          <a:noFill/>
        </p:spPr>
      </p:pic>
      <p:pic>
        <p:nvPicPr>
          <p:cNvPr id="5123" name="Picture 3" descr="D:\МАМА\презентация(2)\DSCN05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76091" y="2643182"/>
            <a:ext cx="3997637" cy="300039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Кукольный театр</a:t>
            </a:r>
          </a:p>
        </p:txBody>
      </p:sp>
      <p:pic>
        <p:nvPicPr>
          <p:cNvPr id="6146" name="Picture 2" descr="D:\МАМА\презентация(2)\DSCN05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253278"/>
            <a:ext cx="4857784" cy="364597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5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Мимика </a:t>
            </a:r>
          </a:p>
        </p:txBody>
      </p:sp>
      <p:pic>
        <p:nvPicPr>
          <p:cNvPr id="7170" name="Picture 2" descr="D:\МАМА\презентация(2)\DSCN053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038809"/>
            <a:ext cx="5572164" cy="418214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Марионетка </a:t>
            </a:r>
          </a:p>
        </p:txBody>
      </p:sp>
      <p:pic>
        <p:nvPicPr>
          <p:cNvPr id="8194" name="Picture 2" descr="D:\МАМА\презентация(2)\DSCN056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035880"/>
            <a:ext cx="2922198" cy="38934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7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770" decel="100000"/>
                                        <p:tgtEl>
                                          <p:spTgt spid="81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" dur="77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Маски </a:t>
            </a:r>
          </a:p>
        </p:txBody>
      </p:sp>
      <p:pic>
        <p:nvPicPr>
          <p:cNvPr id="9218" name="Picture 2" descr="D:\МАМА\презентация(2)\DSCN05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985191"/>
            <a:ext cx="5715040" cy="428938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Кукольный театр</a:t>
            </a:r>
          </a:p>
        </p:txBody>
      </p:sp>
      <p:pic>
        <p:nvPicPr>
          <p:cNvPr id="10242" name="Picture 2" descr="D:\МАМА\презентация(2)\DSCN05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985190"/>
            <a:ext cx="5786478" cy="434299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Сказка по картине</a:t>
            </a:r>
          </a:p>
        </p:txBody>
      </p:sp>
      <p:pic>
        <p:nvPicPr>
          <p:cNvPr id="11266" name="Picture 2" descr="D:\МАМА\презентация(2)\DSCN05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038808"/>
            <a:ext cx="5643602" cy="423576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Пальчиковый театр</a:t>
            </a:r>
          </a:p>
        </p:txBody>
      </p:sp>
      <p:pic>
        <p:nvPicPr>
          <p:cNvPr id="12290" name="Picture 2" descr="D:\МАМА\презентация(2)\DSCN05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091" y="2643182"/>
            <a:ext cx="3997637" cy="3000396"/>
          </a:xfrm>
          <a:prstGeom prst="rect">
            <a:avLst/>
          </a:prstGeom>
          <a:noFill/>
        </p:spPr>
      </p:pic>
      <p:pic>
        <p:nvPicPr>
          <p:cNvPr id="12291" name="Picture 3" descr="D:\МАМА\презентация(2)\DSCN05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76091" y="2643182"/>
            <a:ext cx="3997637" cy="300039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78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/>
              <a:t>ТЕМА: «ТЕАТРАЛИЗОВАННАЯ ДЕЯТЕЛЬНОСТЬ В ДОУ».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/>
              <a:t>ЦЕЛИ: развитие творческих способностей детей средствами театрального искусства; развитие памяти разных видов: слуховой, двигательной, тактильной, зрительной.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/>
              <a:t>ЗАДАЧИ: создавать условия для развития творческой активности детей, совершенствовать артистические   навыки  детей в плане  переживания и воплощения, познакомить     детей с различными  видами театров , приобщать детей к театральной культуре, обогащать их театральный опыт, развивать интерес к  театрально- игровой деятельности.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Шапочки для театра</a:t>
            </a:r>
          </a:p>
        </p:txBody>
      </p:sp>
      <p:pic>
        <p:nvPicPr>
          <p:cNvPr id="13314" name="Picture 2" descr="D:\МАМА\презентация(2)\DSCN05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985191"/>
            <a:ext cx="5715040" cy="428938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Театр шляпок</a:t>
            </a:r>
          </a:p>
        </p:txBody>
      </p:sp>
      <p:pic>
        <p:nvPicPr>
          <p:cNvPr id="14338" name="Picture 2" descr="D:\МАМА\презентация(2)\DSCN05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824340"/>
            <a:ext cx="6215106" cy="466469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Кукольный театр своими руками</a:t>
            </a:r>
          </a:p>
        </p:txBody>
      </p:sp>
      <p:pic>
        <p:nvPicPr>
          <p:cNvPr id="15362" name="Picture 2" descr="D:\МАМА\презентация(2)\DSCN05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931574"/>
            <a:ext cx="5929354" cy="445023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75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Составление сказок при помощи игрушек</a:t>
            </a:r>
          </a:p>
        </p:txBody>
      </p:sp>
      <p:pic>
        <p:nvPicPr>
          <p:cNvPr id="16386" name="Picture 2" descr="D:\МАМА\презентация(2)\DSCN053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877957"/>
            <a:ext cx="6000792" cy="450384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ТЕАТРЫ.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Перчаточный.</a:t>
            </a:r>
          </a:p>
          <a:p>
            <a:r>
              <a:rPr lang="ru-RU" smtClean="0"/>
              <a:t>Конусный.</a:t>
            </a:r>
          </a:p>
          <a:p>
            <a:r>
              <a:rPr lang="ru-RU" smtClean="0"/>
              <a:t>Театр на кавролине.</a:t>
            </a:r>
          </a:p>
          <a:p>
            <a:r>
              <a:rPr lang="ru-RU" smtClean="0"/>
              <a:t>Театр игрушек (своими пуками).</a:t>
            </a:r>
          </a:p>
          <a:p>
            <a:r>
              <a:rPr lang="ru-RU" smtClean="0"/>
              <a:t>Бибабо (театр Петрушки). </a:t>
            </a:r>
          </a:p>
          <a:p>
            <a:r>
              <a:rPr lang="ru-RU" u="sng" smtClean="0"/>
              <a:t>Гапит (куклы на  палочке).</a:t>
            </a:r>
            <a:endParaRPr lang="ru-RU" smtClean="0"/>
          </a:p>
          <a:p>
            <a:r>
              <a:rPr lang="ru-RU" u="sng" smtClean="0"/>
              <a:t>Театр ложек.</a:t>
            </a:r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u="sng" dirty="0"/>
              <a:t>ОДНА ИЗ ФОРМ НЕТРАДИЦИОННОЙ РАБОТЫ С РОДИТЕЛЯМИ ЯВЛЯЕТСЯ ТЕАТРАЛИЗОВАННАЯ ДЕЯТЕЛЬНОСТЬ.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Взаимодействие  ДОУ с семьями  в новых социальных условиях.</a:t>
            </a:r>
          </a:p>
          <a:p>
            <a:r>
              <a:rPr lang="ru-RU" smtClean="0"/>
              <a:t>Семейный театр в детском саду- особая конструктивная  форма взаимодействия  дошкольного образовательного учреждения  с семьей, объединяющая семьи с детьми в целях развития воспитательного потенциала  семьи при поддержке педагогов.</a:t>
            </a:r>
          </a:p>
          <a:p>
            <a:endParaRPr lang="ru-RU" smtClean="0"/>
          </a:p>
        </p:txBody>
      </p:sp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160"/>
                            </p:stCondLst>
                            <p:childTnLst>
                              <p:par>
                                <p:cTn id="11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160"/>
                            </p:stCondLst>
                            <p:childTnLst>
                              <p:par>
                                <p:cTn id="18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ТЕАТР С РОДИТЕЛЯМИ.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Сказки </a:t>
            </a:r>
            <a:r>
              <a:rPr lang="ru-RU" dirty="0"/>
              <a:t>сами сочиняем.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 </a:t>
            </a:r>
            <a:r>
              <a:rPr lang="ru-RU" dirty="0"/>
              <a:t>«В сказочной гостиной.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 </a:t>
            </a:r>
            <a:r>
              <a:rPr lang="ru-RU" dirty="0"/>
              <a:t>«Фестиваль семейных театров».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Драматизация </a:t>
            </a:r>
            <a:r>
              <a:rPr lang="ru-RU" dirty="0"/>
              <a:t>сказок.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Изготовление </a:t>
            </a:r>
            <a:r>
              <a:rPr lang="ru-RU" dirty="0"/>
              <a:t>костюмов.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Изготовление </a:t>
            </a:r>
            <a:r>
              <a:rPr lang="ru-RU" dirty="0"/>
              <a:t>кукол.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Работа </a:t>
            </a:r>
            <a:r>
              <a:rPr lang="ru-RU" dirty="0"/>
              <a:t>над интонацией.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Анкетирование</a:t>
            </a:r>
            <a:r>
              <a:rPr lang="ru-RU" dirty="0"/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Посиделки</a:t>
            </a:r>
            <a:r>
              <a:rPr lang="ru-RU" dirty="0"/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Консультации</a:t>
            </a:r>
            <a:r>
              <a:rPr lang="ru-RU" dirty="0"/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 spd="slow" advClick="0" advTm="5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00"/>
                            </p:stCondLst>
                            <p:childTnLst>
                              <p:par>
                                <p:cTn id="1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800"/>
                            </p:stCondLst>
                            <p:childTnLst>
                              <p:par>
                                <p:cTn id="2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800"/>
                            </p:stCondLst>
                            <p:childTnLst>
                              <p:par>
                                <p:cTn id="3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800"/>
                            </p:stCondLst>
                            <p:childTnLst>
                              <p:par>
                                <p:cTn id="3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800"/>
                            </p:stCondLst>
                            <p:childTnLst>
                              <p:par>
                                <p:cTn id="4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800"/>
                            </p:stCondLst>
                            <p:childTnLst>
                              <p:par>
                                <p:cTn id="4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800"/>
                            </p:stCondLst>
                            <p:childTnLst>
                              <p:par>
                                <p:cTn id="5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800"/>
                            </p:stCondLst>
                            <p:childTnLst>
                              <p:par>
                                <p:cTn id="6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800"/>
                            </p:stCondLst>
                            <p:childTnLst>
                              <p:par>
                                <p:cTn id="6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СОВМЕСТНАЯ          РАБОТА.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D:\МАМА\презентация(2)\DSCN05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091" y="2643182"/>
            <a:ext cx="3997637" cy="3000396"/>
          </a:xfrm>
          <a:prstGeom prst="rect">
            <a:avLst/>
          </a:prstGeom>
          <a:noFill/>
        </p:spPr>
      </p:pic>
      <p:pic>
        <p:nvPicPr>
          <p:cNvPr id="1027" name="Picture 3" descr="D:\МАМА\презентация(2)\DSCN05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76091" y="2643182"/>
            <a:ext cx="3997637" cy="300039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СОВМЕСТНАЯ          РАБОТА.</a:t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D:\МАМА\презентация(2)\P11506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3976" y="1714488"/>
            <a:ext cx="6361296" cy="477467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78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/>
              <a:t>ЗНАЧЕНИЕ ТЕАТРАЛИЗОВАННОЙ ДЕЯТЕЛЬНОСТИ ДЕТЕЙ.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Развивает </a:t>
            </a:r>
            <a:r>
              <a:rPr lang="ru-RU" dirty="0"/>
              <a:t>художественный вкус, творческие способности, выразительность речи.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Формирует </a:t>
            </a:r>
            <a:r>
              <a:rPr lang="ru-RU" dirty="0"/>
              <a:t>чувство  коллективизма.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Развивает </a:t>
            </a:r>
            <a:r>
              <a:rPr lang="ru-RU" dirty="0"/>
              <a:t>память, мышление, воображение.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Развивает </a:t>
            </a:r>
            <a:r>
              <a:rPr lang="ru-RU" dirty="0"/>
              <a:t>сценическое, певческое, танцевальное творчество.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Расширяет </a:t>
            </a:r>
            <a:r>
              <a:rPr lang="ru-RU" dirty="0"/>
              <a:t>запас слов, речь.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Развивает </a:t>
            </a:r>
            <a:r>
              <a:rPr lang="ru-RU" dirty="0"/>
              <a:t>эмоциональную сферу в передаче хитрости, доброжелательности, щедрости героев.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Приобщает </a:t>
            </a:r>
            <a:r>
              <a:rPr lang="ru-RU" dirty="0"/>
              <a:t>дошкольников к театральному искусству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78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/>
              <a:t>ТРЕБОВАНИЯ К ОРГАНИЗАЦИИ ТЕАТРАЛИЗОВАННОЙ ДЕЯТЕЛЬНОСТИ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Содержательность и разнообразие тематики.</a:t>
            </a:r>
          </a:p>
          <a:p>
            <a:r>
              <a:rPr lang="ru-RU" smtClean="0"/>
              <a:t>Сотрудничество детей и взрослых .</a:t>
            </a:r>
          </a:p>
          <a:p>
            <a:r>
              <a:rPr lang="ru-RU" smtClean="0"/>
              <a:t> Активность детей.</a:t>
            </a:r>
          </a:p>
          <a:p>
            <a:r>
              <a:rPr lang="ru-RU" smtClean="0"/>
              <a:t>Последовательность и усложнение.</a:t>
            </a:r>
          </a:p>
          <a:p>
            <a:r>
              <a:rPr lang="ru-RU" smtClean="0"/>
              <a:t>Наличие интереса к деятельности.</a:t>
            </a:r>
          </a:p>
          <a:p>
            <a:r>
              <a:rPr lang="ru-RU" smtClean="0"/>
              <a:t>Знание приемов вождения кукол и основных выразительных средств.</a:t>
            </a:r>
          </a:p>
          <a:p>
            <a:r>
              <a:rPr lang="ru-RU" smtClean="0"/>
              <a:t>Использование импровизации.</a:t>
            </a:r>
          </a:p>
          <a:p>
            <a:endParaRPr lang="ru-RU" smtClean="0"/>
          </a:p>
        </p:txBody>
      </p:sp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14906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ФОРМЫ РАБОТЫ.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Театральные игры.</a:t>
            </a:r>
          </a:p>
          <a:p>
            <a:r>
              <a:rPr lang="ru-RU" smtClean="0"/>
              <a:t>Речевые игры.</a:t>
            </a:r>
          </a:p>
          <a:p>
            <a:r>
              <a:rPr lang="ru-RU" smtClean="0"/>
              <a:t>Ритмопластика.</a:t>
            </a:r>
          </a:p>
          <a:p>
            <a:r>
              <a:rPr lang="ru-RU" smtClean="0"/>
              <a:t>Инсценировки.</a:t>
            </a:r>
          </a:p>
          <a:p>
            <a:r>
              <a:rPr lang="ru-RU" smtClean="0"/>
              <a:t>Драматизация.</a:t>
            </a:r>
          </a:p>
          <a:p>
            <a:r>
              <a:rPr lang="ru-RU" smtClean="0"/>
              <a:t>Взаимодействия с родителями.</a:t>
            </a:r>
          </a:p>
          <a:p>
            <a:endParaRPr lang="ru-RU" smtClean="0"/>
          </a:p>
        </p:txBody>
      </p:sp>
    </p:spTree>
  </p:cSld>
  <p:clrMapOvr>
    <a:masterClrMapping/>
  </p:clrMapOvr>
  <p:transition spd="slow" advClick="0" advTm="500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78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/>
              <a:t>УСЛОВИЯ ДЛЯ РАЗВИТИЯ  ТАТРАЛИЗОВАННОЙ ДЕЯТЕЛЬНОСТИ.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Учить слушать произведение, эмоционально откликаться на него.</a:t>
            </a:r>
          </a:p>
          <a:p>
            <a:r>
              <a:rPr lang="ru-RU" smtClean="0"/>
              <a:t>Использовать разнообразные костюмы, игрушки.</a:t>
            </a:r>
          </a:p>
          <a:p>
            <a:r>
              <a:rPr lang="ru-RU" smtClean="0"/>
              <a:t>Необходимо наличие уголка ряженья с элементами костюмов.</a:t>
            </a:r>
          </a:p>
          <a:p>
            <a:r>
              <a:rPr lang="ru-RU" smtClean="0"/>
              <a:t>Для  развития интереса нужно использовать пальчиковые игры и имитацию движений.</a:t>
            </a:r>
          </a:p>
          <a:p>
            <a:endParaRPr lang="ru-RU" smtClean="0"/>
          </a:p>
        </p:txBody>
      </p:sp>
    </p:spTree>
  </p:cSld>
  <p:clrMapOvr>
    <a:masterClrMapping/>
  </p:clrMapOvr>
  <p:transition spd="slow" advClick="0" advTm="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МЕТОДИЧЕСКОЕ ОБЕСПЕЧЕНИЕ.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Диалоги.</a:t>
            </a:r>
          </a:p>
          <a:p>
            <a:r>
              <a:rPr lang="ru-RU" smtClean="0"/>
              <a:t>Игры.</a:t>
            </a:r>
          </a:p>
          <a:p>
            <a:r>
              <a:rPr lang="ru-RU" smtClean="0"/>
              <a:t>Занятия.</a:t>
            </a:r>
          </a:p>
          <a:p>
            <a:endParaRPr lang="ru-RU" smtClean="0"/>
          </a:p>
        </p:txBody>
      </p:sp>
    </p:spTree>
  </p:cSld>
  <p:clrMapOvr>
    <a:masterClrMapping/>
  </p:clrMapOvr>
  <p:transition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85750"/>
            <a:ext cx="9144000" cy="62865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/>
              <a:t>С ранних лет малыш стремится проявить творчество, и поэтому важно создать  в детском коллективе атмосферу свободного выражения чувств и мыслей, важно поощрять  желание ребенка  быть не похожим на других. Важно разбудить его фантазию и попытаться максимально реализовать его способности.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7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 dirty="0" err="1" smtClean="0"/>
              <a:t>Монотаблицы</a:t>
            </a:r>
            <a:endParaRPr lang="ru-RU" dirty="0" smtClean="0"/>
          </a:p>
        </p:txBody>
      </p:sp>
      <p:pic>
        <p:nvPicPr>
          <p:cNvPr id="2050" name="Picture 2" descr="D:\МАМА\презентация(2)\DSCN05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643182"/>
            <a:ext cx="3958949" cy="2971359"/>
          </a:xfrm>
          <a:prstGeom prst="rect">
            <a:avLst/>
          </a:prstGeom>
          <a:noFill/>
        </p:spPr>
      </p:pic>
      <p:pic>
        <p:nvPicPr>
          <p:cNvPr id="2051" name="Picture 3" descr="D:\МАМА\презентация(2)\DSCN05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76091" y="2643182"/>
            <a:ext cx="3997637" cy="300039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204</TotalTime>
  <Words>455</Words>
  <Application>Microsoft Office PowerPoint</Application>
  <PresentationFormat>Экран (4:3)</PresentationFormat>
  <Paragraphs>78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ПРЕЗЕНТАЦИЯ </vt:lpstr>
      <vt:lpstr>ТЕМА: «ТЕАТРАЛИЗОВАННАЯ ДЕЯТЕЛЬНОСТЬ В ДОУ». </vt:lpstr>
      <vt:lpstr>ЗНАЧЕНИЕ ТЕАТРАЛИЗОВАННОЙ ДЕЯТЕЛЬНОСТИ ДЕТЕЙ. </vt:lpstr>
      <vt:lpstr>ТРЕБОВАНИЯ К ОРГАНИЗАЦИИ ТЕАТРАЛИЗОВАННОЙ ДЕЯТЕЛЬНОСТИ. </vt:lpstr>
      <vt:lpstr>ФОРМЫ РАБОТЫ. </vt:lpstr>
      <vt:lpstr>УСЛОВИЯ ДЛЯ РАЗВИТИЯ  ТАТРАЛИЗОВАННОЙ ДЕЯТЕЛЬНОСТИ. </vt:lpstr>
      <vt:lpstr>МЕТОДИЧЕСКОЕ ОБЕСПЕЧЕНИЕ. </vt:lpstr>
      <vt:lpstr>С ранних лет малыш стремится проявить творчество, и поэтому важно создать  в детском коллективе атмосферу свободного выражения чувств и мыслей, важно поощрять  желание ребенка  быть не похожим на других. Важно разбудить его фантазию и попытаться максимально реализовать его способности.  </vt:lpstr>
      <vt:lpstr>Монотаблицы</vt:lpstr>
      <vt:lpstr>Тактильные дощечки</vt:lpstr>
      <vt:lpstr>Теневой театр</vt:lpstr>
      <vt:lpstr>Настольный театр</vt:lpstr>
      <vt:lpstr>Кукольный театр</vt:lpstr>
      <vt:lpstr>Мимика </vt:lpstr>
      <vt:lpstr>Марионетка </vt:lpstr>
      <vt:lpstr>Маски </vt:lpstr>
      <vt:lpstr>Кукольный театр</vt:lpstr>
      <vt:lpstr>Сказка по картине</vt:lpstr>
      <vt:lpstr>Пальчиковый театр</vt:lpstr>
      <vt:lpstr>Шапочки для театра</vt:lpstr>
      <vt:lpstr>Театр шляпок</vt:lpstr>
      <vt:lpstr>Кукольный театр своими руками</vt:lpstr>
      <vt:lpstr>Составление сказок при помощи игрушек</vt:lpstr>
      <vt:lpstr> ТЕАТРЫ.</vt:lpstr>
      <vt:lpstr>ОДНА ИЗ ФОРМ НЕТРАДИЦИОННОЙ РАБОТЫ С РОДИТЕЛЯМИ ЯВЛЯЕТСЯ ТЕАТРАЛИЗОВАННАЯ ДЕЯТЕЛЬНОСТЬ. </vt:lpstr>
      <vt:lpstr>ТЕАТР С РОДИТЕЛЯМИ. </vt:lpstr>
      <vt:lpstr>СОВМЕСТНАЯ          РАБОТА. </vt:lpstr>
      <vt:lpstr>СОВМЕСТНАЯ          РАБОТА.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</dc:title>
  <dc:creator>XTreme</dc:creator>
  <cp:lastModifiedBy>XTreme</cp:lastModifiedBy>
  <cp:revision>26</cp:revision>
  <dcterms:created xsi:type="dcterms:W3CDTF">2014-04-07T11:54:45Z</dcterms:created>
  <dcterms:modified xsi:type="dcterms:W3CDTF">2014-04-14T14:34:51Z</dcterms:modified>
</cp:coreProperties>
</file>