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57" r:id="rId4"/>
    <p:sldId id="259" r:id="rId5"/>
    <p:sldId id="260" r:id="rId6"/>
    <p:sldId id="268" r:id="rId7"/>
    <p:sldId id="264" r:id="rId8"/>
    <p:sldId id="271" r:id="rId9"/>
    <p:sldId id="265" r:id="rId10"/>
    <p:sldId id="273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EF6A3-2316-432D-A8EB-D11ECE99C4EB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66977-1A2A-4513-BB91-85F235F3F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66977-1A2A-4513-BB91-85F235F3F0E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66977-1A2A-4513-BB91-85F235F3F0E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glasspinsk.by/6052-thickbox_default/kupe-nat-1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53650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мотивации учащихся к изучению предмета «Английский язык» посредством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Наталья Александровна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Кашаева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rgabedcover.info/images/101539-free-butterfl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pic>
        <p:nvPicPr>
          <p:cNvPr id="1028" name="Picture 4" descr="http://tescomagazyn.pl/img/2013/08/majow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344816" cy="5013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hargabedcover.info/images/101539-free-butterfl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04867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LET’S SING!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Come to a picnic on the beach!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Come to a picnic by the sea!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Come to a picnic on the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Come to a picnic by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Picture 4" descr="http://hddesktopwallpapers.in/wp-content/uploads/2015/08/dream-b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4614">
            <a:off x="6194970" y="3008383"/>
            <a:ext cx="1758667" cy="1099166"/>
          </a:xfrm>
          <a:prstGeom prst="rect">
            <a:avLst/>
          </a:prstGeom>
          <a:noFill/>
        </p:spPr>
      </p:pic>
      <p:pic>
        <p:nvPicPr>
          <p:cNvPr id="5" name="Picture 2" descr="http://korsaltd.ru/images/stories/big_pic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6604">
            <a:off x="5869205" y="4477036"/>
            <a:ext cx="1582749" cy="1160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rgabedcover.info/images/101539-free-butterfl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Оцените свою деятельность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Скажи мне – я забуду</a:t>
            </a:r>
          </a:p>
          <a:p>
            <a:pPr>
              <a:lnSpc>
                <a:spcPct val="150000"/>
              </a:lnSpc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Покажи мне – я запомню</a:t>
            </a:r>
          </a:p>
          <a:p>
            <a:pPr>
              <a:lnSpc>
                <a:spcPct val="150000"/>
              </a:lnSpc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Вовлеки меня – я пойму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yt3.ggpht.com/-Boax84TqX3Q/AAAAAAAAAAI/AAAAAAAAAAA/j3n5z9VxtnU/s900-c-k-no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365104"/>
            <a:ext cx="1255068" cy="1255068"/>
          </a:xfrm>
          <a:prstGeom prst="rect">
            <a:avLst/>
          </a:prstGeom>
          <a:noFill/>
        </p:spPr>
      </p:pic>
      <p:pic>
        <p:nvPicPr>
          <p:cNvPr id="27652" name="Picture 4" descr="http://www.777icons.com/libs/smile/indifference-ic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996952"/>
            <a:ext cx="1224136" cy="1224137"/>
          </a:xfrm>
          <a:prstGeom prst="rect">
            <a:avLst/>
          </a:prstGeom>
          <a:noFill/>
        </p:spPr>
      </p:pic>
      <p:pic>
        <p:nvPicPr>
          <p:cNvPr id="27654" name="Picture 6" descr="http://d15mj6e6qmt1na.cloudfront.net/i/667094/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484064"/>
            <a:ext cx="1368152" cy="1363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glasspinsk.by/6052-thickbox_default/kupe-nat-1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THANKS FOR YOUR WORK!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 BYE!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 LUCK!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rgabedcover.info/images/101539-free-butterfl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DO YOU KNOW THIS PROVERB?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“Tell me-I forget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Show me-I remember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Involve me-I understand”</a:t>
            </a:r>
          </a:p>
          <a:p>
            <a:pPr algn="r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«Скажи мне - я забуду</a:t>
            </a:r>
          </a:p>
          <a:p>
            <a:pPr algn="r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Покажи мне – я запомню</a:t>
            </a:r>
          </a:p>
          <a:p>
            <a:pPr algn="r">
              <a:lnSpc>
                <a:spcPct val="15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Вовлеки меня – я пойму»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lnSpc>
                <a:spcPct val="150000"/>
              </a:lnSpc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yt3.ggpht.com/-Boax84TqX3Q/AAAAAAAAAAI/AAAAAAAAAAA/j3n5z9VxtnU/s900-c-k-no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2760" y="5085184"/>
            <a:ext cx="1255068" cy="1255068"/>
          </a:xfrm>
          <a:prstGeom prst="rect">
            <a:avLst/>
          </a:prstGeom>
          <a:noFill/>
        </p:spPr>
      </p:pic>
      <p:pic>
        <p:nvPicPr>
          <p:cNvPr id="27652" name="Picture 4" descr="http://www.777icons.com/libs/smile/indifference-ic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4688" y="3356992"/>
            <a:ext cx="1224136" cy="1224137"/>
          </a:xfrm>
          <a:prstGeom prst="rect">
            <a:avLst/>
          </a:prstGeom>
          <a:noFill/>
        </p:spPr>
      </p:pic>
      <p:pic>
        <p:nvPicPr>
          <p:cNvPr id="27654" name="Picture 6" descr="http://d15mj6e6qmt1na.cloudfront.net/i/667094/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0552" y="1556792"/>
            <a:ext cx="1368152" cy="1363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artinko.ru/uploads/posts/oboi/0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36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LET’S GO TO A PICNIC!!!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hargabedcover.info/images/101539-free-butterfl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>
                <a:latin typeface="Times New Roman" pitchFamily="18" charset="0"/>
                <a:cs typeface="Times New Roman" pitchFamily="18" charset="0"/>
              </a:rPr>
              <a:t>REPEAT AFTER ME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Chicken</a:t>
            </a:r>
          </a:p>
          <a:p>
            <a:pPr algn="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Bread</a:t>
            </a:r>
          </a:p>
          <a:p>
            <a:pPr algn="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Cheese</a:t>
            </a:r>
          </a:p>
          <a:p>
            <a:pPr algn="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Eggs</a:t>
            </a:r>
          </a:p>
          <a:p>
            <a:pPr algn="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asset.vidivodo.com/vidservers/server01/videos/2013/09/20/16/v201309201612201118138.mp4-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5864">
            <a:off x="1934746" y="1322042"/>
            <a:ext cx="2499986" cy="1753238"/>
          </a:xfrm>
          <a:prstGeom prst="rect">
            <a:avLst/>
          </a:prstGeom>
          <a:noFill/>
        </p:spPr>
      </p:pic>
      <p:pic>
        <p:nvPicPr>
          <p:cNvPr id="5" name="Picture 6" descr="http://wilfed.ml/111/?image=oboi11/BestHDWallpapersPack968_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05599">
            <a:off x="5224611" y="1421662"/>
            <a:ext cx="2295690" cy="1844567"/>
          </a:xfrm>
          <a:prstGeom prst="rect">
            <a:avLst/>
          </a:prstGeom>
          <a:noFill/>
        </p:spPr>
      </p:pic>
      <p:pic>
        <p:nvPicPr>
          <p:cNvPr id="6" name="Picture 8" descr="http://www.nastol.com.ua/download.php?img=201307/1600x1200/nastol.com.ua-54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66301">
            <a:off x="1637280" y="4269594"/>
            <a:ext cx="2252125" cy="2049469"/>
          </a:xfrm>
          <a:prstGeom prst="rect">
            <a:avLst/>
          </a:prstGeom>
          <a:noFill/>
        </p:spPr>
      </p:pic>
      <p:pic>
        <p:nvPicPr>
          <p:cNvPr id="7" name="Picture 10" descr="http://agrotorg.net/imgs/board/5/38555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42223">
            <a:off x="5289689" y="4309952"/>
            <a:ext cx="2247113" cy="1737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hargabedcover.info/images/101539-free-butterfly-powerpoint-templ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9735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LET’S SING!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 like chicken!</a:t>
            </a:r>
            <a:br>
              <a:rPr lang="en-US" b="1" dirty="0" smtClean="0"/>
            </a:br>
            <a:r>
              <a:rPr lang="en-US" b="1" dirty="0" smtClean="0"/>
              <a:t>I like bread!</a:t>
            </a:r>
            <a:br>
              <a:rPr lang="en-US" b="1" dirty="0" smtClean="0"/>
            </a:br>
            <a:r>
              <a:rPr lang="en-US" b="1" dirty="0" smtClean="0"/>
              <a:t>I like cheese!</a:t>
            </a:r>
            <a:br>
              <a:rPr lang="en-US" b="1" dirty="0" smtClean="0"/>
            </a:br>
            <a:r>
              <a:rPr lang="en-US" b="1" dirty="0" smtClean="0"/>
              <a:t>And I like eggs!</a:t>
            </a:r>
            <a:br>
              <a:rPr lang="en-US" b="1" dirty="0" smtClean="0"/>
            </a:br>
            <a:r>
              <a:rPr lang="en-US" b="1" dirty="0" smtClean="0"/>
              <a:t>Chicken, bread, cheese, eggs!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hargabedcover.info/images/101539-free-butterfly-powerpoint-templ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973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LET’S SING!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 like </a:t>
            </a:r>
            <a:br>
              <a:rPr lang="en-US" b="1" dirty="0" smtClean="0"/>
            </a:br>
            <a:r>
              <a:rPr lang="ru-RU" b="1" dirty="0" smtClean="0"/>
              <a:t>                 </a:t>
            </a:r>
            <a:r>
              <a:rPr lang="en-US" b="1" dirty="0" smtClean="0"/>
              <a:t>I like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 like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               </a:t>
            </a:r>
            <a:r>
              <a:rPr lang="en-US" b="1" dirty="0" smtClean="0"/>
              <a:t>And I like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Chicken, bread, cheese, eggs!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Picture 4" descr="http://asset.vidivodo.com/vidservers/server01/videos/2013/09/20/16/v201309201612201118138.mp4-h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7166">
            <a:off x="1691751" y="731886"/>
            <a:ext cx="1237663" cy="867972"/>
          </a:xfrm>
          <a:prstGeom prst="rect">
            <a:avLst/>
          </a:prstGeom>
          <a:noFill/>
        </p:spPr>
      </p:pic>
      <p:pic>
        <p:nvPicPr>
          <p:cNvPr id="5" name="Picture 6" descr="http://wilfed.ml/111/?image=oboi11/BestHDWallpapersPack968_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484784"/>
            <a:ext cx="1770530" cy="1106581"/>
          </a:xfrm>
          <a:prstGeom prst="rect">
            <a:avLst/>
          </a:prstGeom>
          <a:noFill/>
        </p:spPr>
      </p:pic>
      <p:pic>
        <p:nvPicPr>
          <p:cNvPr id="6" name="Picture 8" descr="http://www.nastol.com.ua/download.php?img=201307/1600x1200/nastol.com.ua-540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41219">
            <a:off x="1822315" y="2672916"/>
            <a:ext cx="1666859" cy="1250145"/>
          </a:xfrm>
          <a:prstGeom prst="rect">
            <a:avLst/>
          </a:prstGeom>
          <a:noFill/>
        </p:spPr>
      </p:pic>
      <p:pic>
        <p:nvPicPr>
          <p:cNvPr id="7" name="Picture 10" descr="http://agrotorg.net/imgs/board/5/38555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861048"/>
            <a:ext cx="1758407" cy="1595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argabedcover.info/images/101539-free-butterfl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REPEAT AFTER ME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APPLE</a:t>
            </a:r>
          </a:p>
          <a:p>
            <a:pPr algn="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ORANGE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BANANA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GRAPE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WATERMELON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PEAR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desktopwallpapers.org.ua/download.php?img=201210/1600x1200/desktopwallpapers.org.ua-2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2732">
            <a:off x="2215829" y="1253489"/>
            <a:ext cx="1835696" cy="1376772"/>
          </a:xfrm>
          <a:prstGeom prst="rect">
            <a:avLst/>
          </a:prstGeom>
          <a:noFill/>
        </p:spPr>
      </p:pic>
      <p:pic>
        <p:nvPicPr>
          <p:cNvPr id="5" name="Picture 4" descr="http://quimifrac.com/wp-content/uploads/naranj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33840">
            <a:off x="5132116" y="1427624"/>
            <a:ext cx="1677783" cy="1514746"/>
          </a:xfrm>
          <a:prstGeom prst="rect">
            <a:avLst/>
          </a:prstGeom>
          <a:noFill/>
        </p:spPr>
      </p:pic>
      <p:pic>
        <p:nvPicPr>
          <p:cNvPr id="6" name="Picture 6" descr="http://muztarim.com/userfiles/images/578946_75412643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2850">
            <a:off x="2308576" y="2998267"/>
            <a:ext cx="1648740" cy="1465429"/>
          </a:xfrm>
          <a:prstGeom prst="rect">
            <a:avLst/>
          </a:prstGeom>
          <a:noFill/>
        </p:spPr>
      </p:pic>
      <p:pic>
        <p:nvPicPr>
          <p:cNvPr id="8" name="Picture 2" descr="http://www.wallpapers1920x1080.com/media/wallpapers_1440x900/grape-artistic-wallpaper-5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59209">
            <a:off x="6728320" y="4096298"/>
            <a:ext cx="2077327" cy="1393781"/>
          </a:xfrm>
          <a:prstGeom prst="rect">
            <a:avLst/>
          </a:prstGeom>
          <a:noFill/>
        </p:spPr>
      </p:pic>
      <p:pic>
        <p:nvPicPr>
          <p:cNvPr id="9" name="Picture 4" descr="http://encoreinternational.in/images/products/Watermelon-fruits-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30894">
            <a:off x="928662" y="5214950"/>
            <a:ext cx="1964203" cy="1260998"/>
          </a:xfrm>
          <a:prstGeom prst="rect">
            <a:avLst/>
          </a:prstGeom>
          <a:noFill/>
        </p:spPr>
      </p:pic>
      <p:pic>
        <p:nvPicPr>
          <p:cNvPr id="10" name="Picture 6" descr="http://www.itslavida.com/files/2014/02/fresh_pears-wid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5679764"/>
            <a:ext cx="2376264" cy="1493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hargabedcover.info/images/101539-free-butterfl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REPEAT AFTER ME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TEA</a:t>
            </a:r>
          </a:p>
          <a:p>
            <a:pPr algn="r">
              <a:buNone/>
            </a:pPr>
            <a:r>
              <a:rPr lang="en-US" b="1" dirty="0" smtClean="0"/>
              <a:t>COFFEE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JUICE                         WATER                    MILK          </a:t>
            </a:r>
            <a:endParaRPr lang="ru-RU" b="1" dirty="0"/>
          </a:p>
        </p:txBody>
      </p:sp>
      <p:pic>
        <p:nvPicPr>
          <p:cNvPr id="1026" name="Picture 2" descr="https://im1-tub-ru.yandex.net/i?id=f9803d552ae777696f53c5d60190069c&amp;n=33&amp;h=190&amp;w=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1227">
            <a:off x="1428728" y="1785926"/>
            <a:ext cx="1928826" cy="1205517"/>
          </a:xfrm>
          <a:prstGeom prst="rect">
            <a:avLst/>
          </a:prstGeom>
          <a:noFill/>
        </p:spPr>
      </p:pic>
      <p:pic>
        <p:nvPicPr>
          <p:cNvPr id="1028" name="Picture 4" descr="http://img2.goodfon.ru/original/1440x900/9/bd/kofe-kofeynye-zerna-pe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50914">
            <a:off x="5000628" y="1643050"/>
            <a:ext cx="2143141" cy="1339464"/>
          </a:xfrm>
          <a:prstGeom prst="rect">
            <a:avLst/>
          </a:prstGeom>
          <a:noFill/>
        </p:spPr>
      </p:pic>
      <p:pic>
        <p:nvPicPr>
          <p:cNvPr id="1030" name="Picture 6" descr="https://im2-tub-ru.yandex.net/i?id=5f6528a6c07bb6c9ed4d62624d618b7b&amp;n=33&amp;h=190&amp;w=2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19375">
            <a:off x="612758" y="4631532"/>
            <a:ext cx="2137854" cy="1358503"/>
          </a:xfrm>
          <a:prstGeom prst="rect">
            <a:avLst/>
          </a:prstGeom>
          <a:noFill/>
        </p:spPr>
      </p:pic>
      <p:pic>
        <p:nvPicPr>
          <p:cNvPr id="1032" name="Picture 8" descr="http://thumbs.dreamstime.com/z/five-glass-bottles-milk-207132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68752">
            <a:off x="6500826" y="4286256"/>
            <a:ext cx="1928826" cy="1415462"/>
          </a:xfrm>
          <a:prstGeom prst="rect">
            <a:avLst/>
          </a:prstGeom>
          <a:noFill/>
        </p:spPr>
      </p:pic>
      <p:pic>
        <p:nvPicPr>
          <p:cNvPr id="1034" name="Picture 10" descr="http://devchurka.ru/wp-content/uploads/2015/02/butl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286256"/>
            <a:ext cx="2786082" cy="2026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argabedcover.info/images/101539-free-butterfly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LET’S GO TO…..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SEA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BEACH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algn="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RIVER                                            FOREST</a:t>
            </a:r>
          </a:p>
          <a:p>
            <a:pPr algn="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MOUNTAIN</a:t>
            </a:r>
          </a:p>
          <a:p>
            <a:pPr algn="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korsaltd.ru/images/stories/big_pi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8606" y="1416413"/>
            <a:ext cx="2211856" cy="1621567"/>
          </a:xfrm>
          <a:prstGeom prst="rect">
            <a:avLst/>
          </a:prstGeom>
          <a:noFill/>
        </p:spPr>
      </p:pic>
      <p:pic>
        <p:nvPicPr>
          <p:cNvPr id="21508" name="Picture 4" descr="http://hddesktopwallpapers.in/wp-content/uploads/2015/08/dream-be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4614">
            <a:off x="5515027" y="1505179"/>
            <a:ext cx="2202224" cy="1376389"/>
          </a:xfrm>
          <a:prstGeom prst="rect">
            <a:avLst/>
          </a:prstGeom>
          <a:noFill/>
        </p:spPr>
      </p:pic>
      <p:pic>
        <p:nvPicPr>
          <p:cNvPr id="5126" name="Picture 6" descr="http://belovo.frant.me/files/images/fd/fe/e645600fc1d80fe9d56a5b7be52a14f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4743">
            <a:off x="420355" y="4014996"/>
            <a:ext cx="2539381" cy="1646662"/>
          </a:xfrm>
          <a:prstGeom prst="rect">
            <a:avLst/>
          </a:prstGeom>
          <a:noFill/>
        </p:spPr>
      </p:pic>
      <p:pic>
        <p:nvPicPr>
          <p:cNvPr id="5128" name="Picture 8" descr="http://www.haditasarlat.com/tasarimlar/87f8b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8926">
            <a:off x="6643677" y="3979819"/>
            <a:ext cx="1999124" cy="1249453"/>
          </a:xfrm>
          <a:prstGeom prst="rect">
            <a:avLst/>
          </a:prstGeom>
          <a:noFill/>
        </p:spPr>
      </p:pic>
      <p:pic>
        <p:nvPicPr>
          <p:cNvPr id="5122" name="Picture 2" descr="http://hq-pix.ru/ob/51/gory_utro_tuman_pole_polyana_zelen_piki_ostrie_2198x16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000636"/>
            <a:ext cx="2143140" cy="1564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119</Words>
  <Application>Microsoft Office PowerPoint</Application>
  <PresentationFormat>Экран (4:3)</PresentationFormat>
  <Paragraphs>50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Мастер-класс  Повышение мотивации учащихся к изучению предмета «Английский язык» посредством деятельностных технологий </vt:lpstr>
      <vt:lpstr>DO YOU KNOW THIS PROVERB? </vt:lpstr>
      <vt:lpstr>LET’S GO TO A PICNIC!!!</vt:lpstr>
      <vt:lpstr>REPEAT AFTER ME </vt:lpstr>
      <vt:lpstr>LET’S SING!  I like chicken! I like bread! I like cheese! And I like eggs! Chicken, bread, cheese, eggs! </vt:lpstr>
      <vt:lpstr>LET’S SING!  I like                   I like  I like                   And I like   Chicken, bread, cheese, eggs! </vt:lpstr>
      <vt:lpstr>REPEAT AFTER ME</vt:lpstr>
      <vt:lpstr>REPEAT AFTER ME</vt:lpstr>
      <vt:lpstr>LET’S GO TO…..</vt:lpstr>
      <vt:lpstr>Слайд 10</vt:lpstr>
      <vt:lpstr>LET’S SING!  Come to a picnic on the beach! Come to a picnic by the sea!  Come to a picnic on the   Come to a picnic by the   </vt:lpstr>
      <vt:lpstr>Оцените свою деятельность</vt:lpstr>
      <vt:lpstr>THANKS FOR YOUR WORK!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GO TO A PICNIC!!!</dc:title>
  <dc:creator>Наталья</dc:creator>
  <cp:lastModifiedBy>Наталья</cp:lastModifiedBy>
  <cp:revision>35</cp:revision>
  <dcterms:created xsi:type="dcterms:W3CDTF">2015-11-29T03:54:19Z</dcterms:created>
  <dcterms:modified xsi:type="dcterms:W3CDTF">2015-12-02T15:49:50Z</dcterms:modified>
</cp:coreProperties>
</file>