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756" r:id="rId9"/>
  </p:sldMasterIdLst>
  <p:sldIdLst>
    <p:sldId id="279" r:id="rId10"/>
    <p:sldId id="280" r:id="rId11"/>
    <p:sldId id="265" r:id="rId12"/>
    <p:sldId id="269" r:id="rId13"/>
    <p:sldId id="281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39B49-7C05-48B8-8497-0F45354050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AF918-4E1C-40A7-A80A-2F2343CF8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A446F-13CD-41FD-AA0B-FF68E0AFD5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1406D-09D5-4C3F-AEBD-F131AAF890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0F58A-F6FB-4FAA-81CC-D13BC90798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1137B-9E96-49FE-B845-BBF1FEB60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B6FB1-7F3B-4CAB-8D5E-2D73264A2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EEA36-C936-40FE-88AB-B96D86997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89626-030C-45F1-ADFD-23F9120412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4AA72-5454-4A35-AFA9-4540639CCB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195DC-BA46-4438-BA49-8162A4750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181E0-C909-4BBC-8E03-973BABDF7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918A5-88D0-4C22-8268-561D0EAB7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94B0E-178A-4B52-8A78-CA78BFC3A1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C2B0E-9D05-40CF-AA84-368BBC6E8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28908-C924-43C7-B873-FD2309687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F6BCA-5D04-4443-917F-A32A7D50BF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0A19C-D544-4088-AC2C-006ADA0864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A6487-5DF6-4A0B-A98E-B63387B47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83493-BAA8-4E09-9DDE-555C84D00C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DE37B-25B7-4A5C-A777-232373F490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A92CF-77A3-453B-A089-22CA2D6C9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F0136-C2C0-4030-8D2F-0F1A386BF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2B5D8-2D1F-42C3-91FE-2E8BAEA3F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90E03-2F32-4B84-A7CA-A031856668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37814-EF9C-43AD-A464-5A24ABA17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D8518-DDAA-4BF6-B999-BF93A5BACE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BE452-9545-47D1-97AE-E0D954088E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7BAE5-3ED0-4A7B-A25E-263B16B2C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7635D-1C76-4082-9FF8-27D48BBFE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FBEBA-0AC1-4AC3-9651-18D1BCD5FE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1A160-30EF-43D7-B925-C2635F2CB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AFECD-E38F-4141-8E74-571FEF71D9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218D5-E228-4E2E-AAA3-F02C2F6A9B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FF49C-2D55-411E-B6D7-1E6E8960DB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B2B51-97FE-48DF-B122-E43C22B20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D5C5B-3716-45D7-BC7C-51149FEB1A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AD531-7614-4FBE-82BF-8091485058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FB2C8-B133-4277-A823-77B55B81E0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534AB-9B64-485E-8BEF-E7DC8530A3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FC1B6-E6E0-4300-A0F1-E812E0593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5A7C4-D5B1-48BA-BD5D-8D4D35F245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D3FAA-A2BE-4C90-9886-DE77F9CF4D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5D8F1-2272-4400-B908-89C2035505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47CF3-E4FA-4B85-B494-86F194DF2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A99CE-FE15-41BB-BEA5-8F006959B6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F43C4-DF90-4D9F-940E-80916B913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DCF47-2140-4338-BAA6-128F285512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75FA-26AC-4DF4-A3A9-FE016A931C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58218-E232-42ED-B8EB-BE7C27095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BA5B2-D908-4DB2-9889-E91C7C156D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7F59-B945-41D0-A551-F18D10D533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0B403-0B49-4FB1-A89D-1C12C7CA92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E00F0-514D-463D-9D2C-3A619D6C4A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90D7C-FA72-4EF4-897C-1D4261BC83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A4168-12E5-470A-BA5A-B9591B87B6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52BAB-02EA-434B-A676-2B4901D62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8E62D-76DD-49D7-B571-817C4586F4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3247B-C96C-4433-8EC0-F05ADEF5D3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191F4-D5F9-49C6-8281-B3CB31D795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403D8-C03A-4CB2-8CF2-237097014A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42795-34ED-435E-BFB0-912EB82C31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60E91-BEAB-4330-8377-3D7FEEBA6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86B4A-90CE-49CB-B8DA-DDD43E0796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8CE11-4B7F-49F1-8ED9-A4C386C9E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59041-60CE-41E3-8635-699EF4A93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92504-179F-40B3-BBC4-509B9AC43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7D5A7-2902-4137-BDF6-38826BCBDA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E1543-41D4-466F-852F-764F8F48B5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7AD14-2C5F-475B-862A-BDD5867419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CC027-554C-4404-9ED3-BB2AAF681C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72A95-A4F6-4A1E-9AAA-0CF3E9604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728A3-5DE4-4863-ADFF-8BE24E79D9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E7C8E-0461-430A-A944-27BB96BA3C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6374A-FF5D-4D2F-88FE-99989D3E14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AD18F-535D-4CA5-8AEE-39CE3E5B63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114DB-DFC5-47B8-B501-4854D8662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508ED-52C6-4C8D-BB3E-7DAF7A72A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5A6EB-6E67-4E9B-BE97-81C0A5F06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85820-4FD7-4271-AD2B-799154A78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6AB98-4DE2-4333-9842-E3B342EF3D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7CDD7-2BAD-470C-96E3-C403945447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1F39E-4215-47D1-8D93-1364B2595C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3903F-3CC1-4E81-8E19-BB128D7DA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A0231-2A74-4734-87F8-A332585CC4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3A62B-9A5B-4756-9A47-DF2E96D992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54519-92E5-40A9-9C5D-493B2F611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7F59-B945-41D0-A551-F18D10D53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912F4-A8B8-4849-8EFC-EFEDB1F10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B403-0B49-4FB1-A89D-1C12C7CA9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0F0-514D-463D-9D2C-3A619D6C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0D7C-FA72-4EF4-897C-1D4261BC8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2BAB-02EA-434B-A676-2B4901D62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E62D-76DD-49D7-B571-817C4586F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247B-C96C-4433-8EC0-F05ADEF5D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91F4-D5F9-49C6-8281-B3CB31D79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4403D8-C03A-4CB2-8CF2-237097014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2795-34ED-435E-BFB0-912EB82C3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60E91-BEAB-4330-8377-3D7FEEBA6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BB4156-85EB-488D-B6D4-396DDF09B7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105F51-B98C-4B39-B9AE-655FC582B4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4F90CA-4746-4475-86DA-31F36284C1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C41556-8E88-4E0D-B316-6C11E2C6AB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7D622B-9B55-4957-87ED-4EEEEF78A9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48FE55-E66A-426B-8251-F2B0C0A3D3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AD1EFA-833C-4AEC-B3E7-852CDC881D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FA8C4B-5ADD-49FF-B822-12EF4D1F5B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BB4156-85EB-488D-B6D4-396DDF09B71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>Знакомство дошкольников </a:t>
            </a:r>
            <a:br>
              <a:rPr lang="ru-RU" sz="5400" dirty="0" smtClean="0"/>
            </a:br>
            <a:r>
              <a:rPr lang="ru-RU" sz="5400" dirty="0" smtClean="0"/>
              <a:t>с дорожными знаками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Ольга\Desktop\330026694634_1272141389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2114071" cy="2669282"/>
          </a:xfrm>
          <a:prstGeom prst="rect">
            <a:avLst/>
          </a:prstGeom>
          <a:noFill/>
        </p:spPr>
      </p:pic>
      <p:pic>
        <p:nvPicPr>
          <p:cNvPr id="5" name="Picture 2" descr="C:\Users\Ольга\Desktop\pdd-dla-malyshe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286402"/>
            <a:ext cx="2232248" cy="35715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970784" cy="466187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+mj-lt"/>
              </a:rPr>
              <a:t>Знак «Въезд запрещен»</a:t>
            </a:r>
            <a:r>
              <a:rPr lang="ru-RU" b="1" dirty="0" smtClean="0">
                <a:latin typeface="+mj-lt"/>
              </a:rPr>
              <a:t> </a:t>
            </a:r>
            <a:r>
              <a:rPr lang="ru-RU" b="1" dirty="0" smtClean="0">
                <a:latin typeface="+mj-lt"/>
              </a:rPr>
              <a:t>:</a:t>
            </a:r>
            <a:r>
              <a:rPr lang="ru-RU" b="1" dirty="0" smtClean="0">
                <a:latin typeface="+mj-lt"/>
              </a:rPr>
              <a:t>       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/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Тормози водитель. Стой!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Знак - запрет перед тобой.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Самый строгий этот знак, 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Чтоб не въехал ты впросак.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Должен знак ты соблюдать,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«Под кирпич» не заезжать.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Ольга\Desktop\49cfb9753ce0c9bde03ce049c19ae6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6888" y="620688"/>
            <a:ext cx="4437112" cy="4437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052736"/>
            <a:ext cx="3898776" cy="4517856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+mj-lt"/>
              </a:rPr>
              <a:t>Знак "Остановка запрещена":</a:t>
            </a:r>
          </a:p>
          <a:p>
            <a:pPr algn="ctr">
              <a:buNone/>
            </a:pPr>
            <a:r>
              <a:rPr lang="ru-RU" sz="2400" b="1" dirty="0" smtClean="0">
                <a:latin typeface="+mj-lt"/>
              </a:rPr>
              <a:t>Здесь машину не </a:t>
            </a:r>
            <a:r>
              <a:rPr lang="ru-RU" sz="2400" b="1" dirty="0" smtClean="0">
                <a:latin typeface="+mj-lt"/>
              </a:rPr>
              <a:t>грузи,</a:t>
            </a:r>
          </a:p>
          <a:p>
            <a:pPr algn="ctr">
              <a:buNone/>
            </a:pPr>
            <a:r>
              <a:rPr lang="ru-RU" sz="2400" b="1" dirty="0" smtClean="0">
                <a:latin typeface="+mj-lt"/>
              </a:rPr>
              <a:t>Не </a:t>
            </a:r>
            <a:r>
              <a:rPr lang="ru-RU" sz="2400" b="1" dirty="0" smtClean="0">
                <a:latin typeface="+mj-lt"/>
              </a:rPr>
              <a:t>паркуй, не </a:t>
            </a:r>
            <a:r>
              <a:rPr lang="ru-RU" sz="2400" b="1" dirty="0" smtClean="0">
                <a:latin typeface="+mj-lt"/>
              </a:rPr>
              <a:t>тормози.</a:t>
            </a:r>
          </a:p>
          <a:p>
            <a:pPr algn="ctr">
              <a:buNone/>
            </a:pPr>
            <a:r>
              <a:rPr lang="ru-RU" sz="2400" b="1" dirty="0" smtClean="0">
                <a:latin typeface="+mj-lt"/>
              </a:rPr>
              <a:t>Этот </a:t>
            </a:r>
            <a:r>
              <a:rPr lang="ru-RU" sz="2400" b="1" dirty="0" smtClean="0">
                <a:latin typeface="+mj-lt"/>
              </a:rPr>
              <a:t>знак всем говорит</a:t>
            </a:r>
            <a:r>
              <a:rPr lang="ru-RU" sz="2400" b="1" dirty="0" smtClean="0">
                <a:latin typeface="+mj-lt"/>
              </a:rPr>
              <a:t>:</a:t>
            </a:r>
          </a:p>
          <a:p>
            <a:pPr algn="ctr">
              <a:buNone/>
            </a:pPr>
            <a:r>
              <a:rPr lang="ru-RU" sz="2400" b="1" dirty="0" smtClean="0">
                <a:latin typeface="+mj-lt"/>
              </a:rPr>
              <a:t>"</a:t>
            </a:r>
            <a:r>
              <a:rPr lang="ru-RU" sz="2400" b="1" dirty="0" smtClean="0">
                <a:latin typeface="+mj-lt"/>
              </a:rPr>
              <a:t>Тот не прав, кто здесь стоит!"</a:t>
            </a:r>
          </a:p>
          <a:p>
            <a:endParaRPr lang="ru-RU" dirty="0"/>
          </a:p>
        </p:txBody>
      </p:sp>
      <p:pic>
        <p:nvPicPr>
          <p:cNvPr id="9218" name="Picture 2" descr="C:\Users\Ольга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132856"/>
            <a:ext cx="3528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Знак "Главная дорога":</a:t>
            </a:r>
          </a:p>
          <a:p>
            <a:pPr algn="ctr"/>
            <a:r>
              <a:rPr lang="ru-RU" sz="2400" b="1" dirty="0" smtClean="0">
                <a:latin typeface="+mj-lt"/>
              </a:rPr>
              <a:t>Вот он знак, каких немного: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Это главная дорога!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Если едешь ты по ней,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Всех становишься главней,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И тебе, как будто Богу,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Уступают все дорогу!</a:t>
            </a:r>
            <a:endParaRPr lang="ru-RU" sz="2400" b="1" dirty="0">
              <a:latin typeface="+mj-lt"/>
            </a:endParaRPr>
          </a:p>
        </p:txBody>
      </p:sp>
      <p:pic>
        <p:nvPicPr>
          <p:cNvPr id="10242" name="Picture 2" descr="C:\Users\Ольга\Desktop\3044fbd967eb12bf7777d1761152947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2656"/>
            <a:ext cx="4389437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Чтоб никогда не попадать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 сложные положения,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Надо знать и соблюдать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Правила движения!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светоф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564904"/>
            <a:ext cx="4968113" cy="372608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Главный помощник- СВЕТОФОР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светофор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4389437" cy="4389437"/>
          </a:xfrm>
        </p:spPr>
      </p:pic>
      <p:sp>
        <p:nvSpPr>
          <p:cNvPr id="5" name="Прямоугольник 4"/>
          <p:cNvSpPr/>
          <p:nvPr/>
        </p:nvSpPr>
        <p:spPr>
          <a:xfrm>
            <a:off x="4427984" y="23488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Загорелся красный свет- 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Пешеходу хода нет!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Желтый свет дает сигнал, 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Чтобы ты зеленый ждал!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Свет зеленый говорит – 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Для тебя проход открыт!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ransition spd="med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060848"/>
            <a:ext cx="3461514" cy="4104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b="1" dirty="0" smtClean="0">
                <a:solidFill>
                  <a:schemeClr val="tx1"/>
                </a:solidFill>
              </a:rPr>
              <a:t>Знак "Пешеходный переход":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Здесь наземный переход,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Ходит целый день народ.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Ты, водитель, не грусти,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Пешехода пропусти</a:t>
            </a:r>
            <a:r>
              <a:rPr lang="ru-RU" sz="2400" dirty="0" smtClean="0">
                <a:solidFill>
                  <a:schemeClr val="tx1"/>
                </a:solidFill>
              </a:rPr>
              <a:t>!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 descr="C:\Users\Ольга\Desktop\d5640c95253cb7902cb3cbfcc39cea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4268886" cy="42688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Только там переходить положено –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Где зебра расположена!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Ольга\Desktop\330026694634_1307198404_z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4680520" cy="4407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Ольга\Desktop\image33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700808"/>
            <a:ext cx="4138099" cy="41044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19888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+mj-lt"/>
              </a:rPr>
              <a:t>Знак "Подземный пешеходный переход":</a:t>
            </a:r>
          </a:p>
          <a:p>
            <a:pPr algn="ctr">
              <a:buNone/>
            </a:pPr>
            <a:r>
              <a:rPr lang="ru-RU" sz="2400" b="1" dirty="0" smtClean="0">
                <a:latin typeface="+mj-lt"/>
              </a:rPr>
              <a:t>Знает каждый пешеход</a:t>
            </a:r>
          </a:p>
          <a:p>
            <a:pPr algn="ctr">
              <a:buNone/>
            </a:pPr>
            <a:r>
              <a:rPr lang="ru-RU" sz="2400" b="1" dirty="0" smtClean="0">
                <a:latin typeface="+mj-lt"/>
              </a:rPr>
              <a:t>Про подземный этот ход.</a:t>
            </a:r>
          </a:p>
          <a:p>
            <a:pPr algn="ctr">
              <a:buNone/>
            </a:pPr>
            <a:r>
              <a:rPr lang="ru-RU" sz="2400" b="1" dirty="0" smtClean="0">
                <a:latin typeface="+mj-lt"/>
              </a:rPr>
              <a:t>Город он не украшает,</a:t>
            </a:r>
          </a:p>
          <a:p>
            <a:pPr algn="ctr">
              <a:buNone/>
            </a:pPr>
            <a:r>
              <a:rPr lang="ru-RU" sz="2400" b="1" dirty="0" smtClean="0">
                <a:latin typeface="+mj-lt"/>
              </a:rPr>
              <a:t>Но машинам не мешает!</a:t>
            </a:r>
            <a:endParaRPr lang="ru-RU" sz="2400" b="1" dirty="0" smtClean="0">
              <a:latin typeface="+mj-lt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3707904" cy="4320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+mj-lt"/>
              </a:rPr>
              <a:t>Знак "Движение без остановки запрещено":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Ты, шофер, не торопись,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Видишь знак, остановись!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Прежде чем продолжить путь,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Осмотреться </a:t>
            </a:r>
            <a:r>
              <a:rPr lang="ru-RU" sz="2400" b="1" dirty="0" smtClean="0">
                <a:latin typeface="+mj-lt"/>
              </a:rPr>
              <a:t>не забудь.</a:t>
            </a:r>
            <a:endParaRPr lang="ru-RU" sz="2400" b="1" dirty="0">
              <a:latin typeface="+mj-lt"/>
            </a:endParaRPr>
          </a:p>
        </p:txBody>
      </p:sp>
      <p:pic>
        <p:nvPicPr>
          <p:cNvPr id="5122" name="Picture 2" descr="C:\Users\Ольга\Desktop\22a19a389f571606ef91850ffae01a1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3819030" cy="3865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3538736" cy="4661872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+mj-lt"/>
              </a:rPr>
              <a:t>Знак "Движение пешеходов запрещено":</a:t>
            </a:r>
          </a:p>
          <a:p>
            <a:pPr algn="ctr">
              <a:buNone/>
            </a:pPr>
            <a:r>
              <a:rPr lang="ru-RU" sz="2400" b="1" dirty="0" smtClean="0">
                <a:latin typeface="+mj-lt"/>
              </a:rPr>
              <a:t>В дождь и в ясную погоду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Здесь не ходят пешеходы.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Говорит им знак одно: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"Вам ходить запрещено!"</a:t>
            </a:r>
          </a:p>
          <a:p>
            <a:endParaRPr lang="ru-RU" dirty="0"/>
          </a:p>
        </p:txBody>
      </p:sp>
      <p:pic>
        <p:nvPicPr>
          <p:cNvPr id="6147" name="Picture 3" descr="C:\Users\Ольга\Desktop\dvij_pesh_zapres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6762" y="1052736"/>
            <a:ext cx="4957238" cy="48185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3466728" cy="4517856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+mj-lt"/>
              </a:rPr>
              <a:t>Знак "Дети":</a:t>
            </a:r>
          </a:p>
          <a:p>
            <a:pPr algn="ctr">
              <a:buNone/>
            </a:pPr>
            <a:r>
              <a:rPr lang="ru-RU" sz="2400" b="1" dirty="0" smtClean="0">
                <a:latin typeface="+mj-lt"/>
              </a:rPr>
              <a:t>Посреди дороги </a:t>
            </a:r>
            <a:r>
              <a:rPr lang="ru-RU" sz="2400" b="1" dirty="0" smtClean="0">
                <a:latin typeface="+mj-lt"/>
              </a:rPr>
              <a:t>дети,</a:t>
            </a:r>
          </a:p>
          <a:p>
            <a:pPr algn="ctr">
              <a:buNone/>
            </a:pPr>
            <a:r>
              <a:rPr lang="ru-RU" sz="2400" b="1" dirty="0" smtClean="0">
                <a:latin typeface="+mj-lt"/>
              </a:rPr>
              <a:t>Мы </a:t>
            </a:r>
            <a:r>
              <a:rPr lang="ru-RU" sz="2400" b="1" dirty="0" smtClean="0">
                <a:latin typeface="+mj-lt"/>
              </a:rPr>
              <a:t>всегда за них в </a:t>
            </a:r>
            <a:r>
              <a:rPr lang="ru-RU" sz="2400" b="1" dirty="0" smtClean="0">
                <a:latin typeface="+mj-lt"/>
              </a:rPr>
              <a:t>ответе.</a:t>
            </a:r>
          </a:p>
          <a:p>
            <a:pPr algn="ctr">
              <a:buNone/>
            </a:pPr>
            <a:r>
              <a:rPr lang="ru-RU" sz="2400" b="1" dirty="0" smtClean="0">
                <a:latin typeface="+mj-lt"/>
              </a:rPr>
              <a:t>Чтоб </a:t>
            </a:r>
            <a:r>
              <a:rPr lang="ru-RU" sz="2400" b="1" dirty="0" smtClean="0">
                <a:latin typeface="+mj-lt"/>
              </a:rPr>
              <a:t>не плакал их </a:t>
            </a:r>
            <a:r>
              <a:rPr lang="ru-RU" sz="2400" b="1" dirty="0" smtClean="0">
                <a:latin typeface="+mj-lt"/>
              </a:rPr>
              <a:t>родитель,</a:t>
            </a:r>
          </a:p>
          <a:p>
            <a:pPr algn="ctr">
              <a:buNone/>
            </a:pPr>
            <a:r>
              <a:rPr lang="ru-RU" sz="2400" b="1" dirty="0" smtClean="0">
                <a:latin typeface="+mj-lt"/>
              </a:rPr>
              <a:t>Будь </a:t>
            </a:r>
            <a:r>
              <a:rPr lang="ru-RU" sz="2400" b="1" dirty="0" smtClean="0">
                <a:latin typeface="+mj-lt"/>
              </a:rPr>
              <a:t>внимательней, водитель!</a:t>
            </a:r>
          </a:p>
          <a:p>
            <a:endParaRPr lang="ru-RU" dirty="0"/>
          </a:p>
        </p:txBody>
      </p:sp>
      <p:pic>
        <p:nvPicPr>
          <p:cNvPr id="4098" name="Picture 2" descr="C:\Users\Ольга\Desktop\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40768"/>
            <a:ext cx="4594540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980728"/>
            <a:ext cx="3898776" cy="4392488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+mj-lt"/>
              </a:rPr>
              <a:t>Знак "Дорожные работы":</a:t>
            </a:r>
          </a:p>
          <a:p>
            <a:pPr algn="ctr">
              <a:buNone/>
            </a:pPr>
            <a:r>
              <a:rPr lang="ru-RU" sz="2400" b="1" dirty="0" smtClean="0">
                <a:latin typeface="+mj-lt"/>
              </a:rPr>
              <a:t>Знак </a:t>
            </a:r>
            <a:r>
              <a:rPr lang="ru-RU" sz="2400" b="1" dirty="0" smtClean="0">
                <a:latin typeface="+mj-lt"/>
              </a:rPr>
              <a:t>дорожные работы</a:t>
            </a:r>
            <a:r>
              <a:rPr lang="ru-RU" sz="2400" b="1" dirty="0" smtClean="0">
                <a:latin typeface="+mj-lt"/>
              </a:rPr>
              <a:t/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Чинит здесь дорогу кто-то.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Скорость сбавить нужно будет,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Там ведь на дороге люди.</a:t>
            </a:r>
          </a:p>
          <a:p>
            <a:endParaRPr lang="ru-RU" dirty="0"/>
          </a:p>
        </p:txBody>
      </p:sp>
      <p:pic>
        <p:nvPicPr>
          <p:cNvPr id="7170" name="Picture 2" descr="C:\Users\Ольга\Desktop\06481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49760"/>
            <a:ext cx="4680520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1_colormaster">
  <a:themeElements>
    <a:clrScheme name="1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2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3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4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master">
  <a:themeElements>
    <a:clrScheme name="5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lormaster">
  <a:themeElements>
    <a:clrScheme name="6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olormaster">
  <a:themeElements>
    <a:clrScheme name="7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olormaster">
  <a:themeElements>
    <a:clrScheme name="8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054</Template>
  <TotalTime>187</TotalTime>
  <Words>141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Поток</vt:lpstr>
      <vt:lpstr>Знакомство дошкольников  с дорожными знаками</vt:lpstr>
      <vt:lpstr>Главный помощник- СВЕТОФОР</vt:lpstr>
      <vt:lpstr>                      Знак "Пешеходный переход": Здесь наземный переход, Ходит целый день народ. Ты, водитель, не грусти, Пешехода пропусти!      </vt:lpstr>
      <vt:lpstr>Только там переходить положено –  Где зебра расположена!</vt:lpstr>
      <vt:lpstr>Слайд 5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  <vt:lpstr>Чтоб никогда не попадать  В сложные положения, Надо знать и соблюдать  Правила движения!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светофора</dc:title>
  <dc:creator>Маша</dc:creator>
  <cp:lastModifiedBy>Ольга</cp:lastModifiedBy>
  <cp:revision>22</cp:revision>
  <dcterms:created xsi:type="dcterms:W3CDTF">2014-01-11T13:46:27Z</dcterms:created>
  <dcterms:modified xsi:type="dcterms:W3CDTF">2014-04-13T14:36:28Z</dcterms:modified>
</cp:coreProperties>
</file>