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80" r:id="rId4"/>
    <p:sldId id="279" r:id="rId5"/>
    <p:sldId id="282" r:id="rId6"/>
    <p:sldId id="283" r:id="rId7"/>
    <p:sldId id="25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5" r:id="rId24"/>
    <p:sldId id="273" r:id="rId25"/>
    <p:sldId id="276" r:id="rId26"/>
    <p:sldId id="277" r:id="rId27"/>
    <p:sldId id="278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13" autoAdjust="0"/>
    <p:restoredTop sz="94689" autoAdjust="0"/>
  </p:normalViewPr>
  <p:slideViewPr>
    <p:cSldViewPr>
      <p:cViewPr varScale="1">
        <p:scale>
          <a:sx n="69" d="100"/>
          <a:sy n="69" d="100"/>
        </p:scale>
        <p:origin x="-15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3" Type="http://schemas.openxmlformats.org/officeDocument/2006/relationships/slide" Target="slide9.xml"/><Relationship Id="rId21" Type="http://schemas.openxmlformats.org/officeDocument/2006/relationships/slide" Target="slide27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17" Type="http://schemas.openxmlformats.org/officeDocument/2006/relationships/slide" Target="slide23.xml"/><Relationship Id="rId2" Type="http://schemas.openxmlformats.org/officeDocument/2006/relationships/slide" Target="slide8.xml"/><Relationship Id="rId16" Type="http://schemas.openxmlformats.org/officeDocument/2006/relationships/slide" Target="slide22.xml"/><Relationship Id="rId20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11.xml"/><Relationship Id="rId15" Type="http://schemas.openxmlformats.org/officeDocument/2006/relationships/slide" Target="slide21.xml"/><Relationship Id="rId10" Type="http://schemas.openxmlformats.org/officeDocument/2006/relationships/slide" Target="slide16.xml"/><Relationship Id="rId19" Type="http://schemas.openxmlformats.org/officeDocument/2006/relationships/slide" Target="slide25.xml"/><Relationship Id="rId4" Type="http://schemas.openxmlformats.org/officeDocument/2006/relationships/slide" Target="slide10.xml"/><Relationship Id="rId9" Type="http://schemas.openxmlformats.org/officeDocument/2006/relationships/slide" Target="slide15.xml"/><Relationship Id="rId14" Type="http://schemas.openxmlformats.org/officeDocument/2006/relationships/slide" Target="slide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://ru.stockfresh.com/thumbs/suljo/583033_%D0%B2%D0%B5%D0%BA%D1%82%D0%BE%D1%80%D0%B0-math-%D1%84%D0%BE%D0%BD-%D0%BE%D0%B1%D1%80%D0%B0%D0%B7%D0%BE%D0%B2%D0%B0%D0%BD%D0%B8%D0%B5-%D0%B7%D0%BD%D0%B0%D0%BA-%D0%B7%D0%B5%D0%BB%D0%B5%D0%BD%D1%8B%D0%B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://ru.stockfresh.com/thumbs/suljo/583033_%D0%B2%D0%B5%D0%BA%D1%82%D0%BE%D1%80%D0%B0-math-%D1%84%D0%BE%D0%BD-%D0%BE%D0%B1%D1%80%D0%B0%D0%B7%D0%BE%D0%B2%D0%B0%D0%BD%D0%B8%D0%B5-%D0%B7%D0%BD%D0%B0%D0%BA-%D0%B7%D0%B5%D0%BB%D0%B5%D0%BD%D1%8B%D0%B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8" name="Picture 6" descr="http://risovach.ru/upload/2013/01/generator/doska_8191205_big_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936104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87624" y="1628800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Математическая       викторина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180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Треугольники 40</a:t>
            </a:r>
            <a:endParaRPr lang="ru-RU" dirty="0"/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pic>
        <p:nvPicPr>
          <p:cNvPr id="4" name="Picture 4" descr="http://www.kyrene.org/cms/lib2/AZ01001083/Centricity/Domain/1535/shape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77072"/>
            <a:ext cx="3672408" cy="2585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1196752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высота, биссектриса и медиана треугольника?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180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Треугольники 50</a:t>
            </a:r>
            <a:endParaRPr lang="ru-RU" dirty="0"/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pic>
        <p:nvPicPr>
          <p:cNvPr id="4" name="Picture 4" descr="http://www.kyrene.org/cms/lib2/AZ01001083/Centricity/Domain/1535/shape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77072"/>
            <a:ext cx="3672408" cy="2585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Какой треугольник называется равнобедренным? Как называются его стороны?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2227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Четырехугольник  20</a:t>
            </a:r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1196752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Начертите четырехугольник и покажите его диагонали, противоположные стороны и противоположные вершины.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2174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Четырехугольник 30</a:t>
            </a:r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1412776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Дать определение параллелограмма и перечислить его свойства.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2174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Четырехугольник 40</a:t>
            </a:r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4847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Дать определение трапеции. Какая трапеция называется равнобедренной? Прямоугольной?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2174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Четырехугольник 50</a:t>
            </a:r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7856" y="5561856"/>
            <a:ext cx="1296144" cy="1296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285860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Какой четырехугольник является лишним? 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пояснить.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214686"/>
            <a:ext cx="2000264" cy="107157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3714744" y="3214686"/>
            <a:ext cx="2071702" cy="1071570"/>
          </a:xfrm>
          <a:prstGeom prst="parallelogram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6429388" y="3071810"/>
            <a:ext cx="2071702" cy="1143008"/>
          </a:xfrm>
          <a:prstGeom prst="trapezoid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5072074"/>
            <a:ext cx="1500198" cy="135732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5429256" y="4643446"/>
            <a:ext cx="1285884" cy="1785950"/>
          </a:xfrm>
          <a:prstGeom prst="flowChartDecision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85720" y="314324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3214686"/>
            <a:ext cx="37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72198" y="3143248"/>
            <a:ext cx="3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000636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Г)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4857760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1345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Теоремы 20</a:t>
            </a:r>
            <a:endParaRPr lang="ru-RU" dirty="0"/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196752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теорема и доказательство теоремы?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1345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Теоремы 30</a:t>
            </a:r>
            <a:endParaRPr lang="ru-RU" dirty="0"/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flipH="1">
            <a:off x="0" y="980728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Сформулировать  и доказать теорему о биссектрисе, проведенной к основанию  равнобедренного  треугольника.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1345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Теоремы 40</a:t>
            </a:r>
            <a:endParaRPr lang="ru-RU" dirty="0"/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1484784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Сформулировать и доказать свойства диагоналей прямоугольника.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1345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Теоремы 50</a:t>
            </a:r>
            <a:endParaRPr lang="ru-RU" dirty="0"/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Сформулировать и доказать свойства диагоналей ромба.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04864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В игре принимают участие 3 команды. Команды поочерёдно выбирают номер вопроса. Если ответ верный, то команда получает очки, если ответили неверно, то отвечает следующая команда. Затем осуществляется переход на выбор номера следующего вопроса и отвечает другая команда. Задача каждой команды набрать как можно большее количество баллов. Для этого необходимо правильно ответить на вопросы в игре не только правильно ответить, но и сделать большую ставку на свой ответ. Если команда отвечает правильно – баллы прибавляются, если неправильно – вычитаются. 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1026" name="Picture 2" descr="http://otvet.imgsmail.ru/download/u_e56240879d9637a058325c30a82110b5_8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9792" cy="21195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54868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Правила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3244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Веселая математика 20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05273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Пожарных учат надевать штаны за 3 секунды. Сколько штанов успеет надеть хорошо обученный пожарный за 5 минут?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237312"/>
            <a:ext cx="1260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100 </a:t>
            </a:r>
            <a:endParaRPr lang="ru-RU" dirty="0"/>
          </a:p>
        </p:txBody>
      </p:sp>
      <p:pic>
        <p:nvPicPr>
          <p:cNvPr id="5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pic>
        <p:nvPicPr>
          <p:cNvPr id="5122" name="Picture 2" descr="http://www.janphylvfd.com/wpimages/wp3bbfdfc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00474"/>
            <a:ext cx="3333750" cy="3057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2472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Веселая математика 30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2474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Поросята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Ниф-Ниф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Нуф-Нуф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бежали от волка к домику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Наф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Нафа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Волку бежать до поросят (если бы они стояли на месте) 4 минуты. Поросятам бежать до домика 6 минут. Успеют ли поросята добежать до домика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Наф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Нафа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если волк бежит в 2 раза быстрее их? 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6165304"/>
            <a:ext cx="1192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ДА </a:t>
            </a:r>
            <a:endParaRPr lang="ru-RU" dirty="0"/>
          </a:p>
        </p:txBody>
      </p:sp>
      <p:pic>
        <p:nvPicPr>
          <p:cNvPr id="4098" name="Picture 2" descr="http://images47.fotki.com/v1479/photos/8/292518/7364040/ATT85-vi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653136"/>
            <a:ext cx="3267075" cy="1933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2472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Веселая математика 40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728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школе 400 учеников. Почему можно утверждать, что по крайней мере у двоих учащихся совпадает День рождения?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Ответ: Ответ: В году 365 или 366 дней, а количество учеников больше (400).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19" y="260648"/>
            <a:ext cx="2472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Веселая математика 50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08720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Три землекопа за два часа выкопали три ямы. Сколько ям выкопают шесть землекопов за пять часов?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6093296"/>
            <a:ext cx="1143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15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572" y="260648"/>
            <a:ext cx="3029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Математические шарады 20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Коль в треугольнике угол прямой, Я называюсь его стороной. Букву последнюю мне поменять- Буду как ветер, вас по морю мчать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Ответ: (Катет - катер)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572" y="260648"/>
            <a:ext cx="3029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Математические шарады 30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000" y="908720"/>
            <a:ext cx="8749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Читаем мы направо смело – Геометрическое тело. Прочтем же справа мы налево – Увидим разновидность древа.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5661248"/>
            <a:ext cx="1908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(Куб - бук) </a:t>
            </a:r>
            <a:endParaRPr lang="ru-RU" dirty="0"/>
          </a:p>
        </p:txBody>
      </p:sp>
      <p:pic>
        <p:nvPicPr>
          <p:cNvPr id="6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572" y="260648"/>
            <a:ext cx="3029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Математические шарады 40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748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«К» - фигура без углов, С «Д» - дружить с тобой готов! готов!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5589240"/>
            <a:ext cx="1930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(Круг-друг)</a:t>
            </a:r>
            <a:endParaRPr lang="ru-RU" dirty="0"/>
          </a:p>
        </p:txBody>
      </p:sp>
      <p:pic>
        <p:nvPicPr>
          <p:cNvPr id="5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022" y="260648"/>
            <a:ext cx="297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Математические шарады 50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4950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Первый слог - нота, </a:t>
            </a:r>
            <a:b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Второй слог - нота. </a:t>
            </a:r>
            <a:b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в целом - </a:t>
            </a:r>
            <a:b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Только часть чего-то. 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877272"/>
            <a:ext cx="2503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Ответ: (До + Ля = Доля) </a:t>
            </a:r>
            <a:endParaRPr lang="ru-RU" dirty="0"/>
          </a:p>
        </p:txBody>
      </p:sp>
      <p:pic>
        <p:nvPicPr>
          <p:cNvPr id="5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00240"/>
            <a:ext cx="9144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latin typeface="Comic Sans MS" pitchFamily="66" charset="0"/>
              </a:rPr>
              <a:t>Каждой команде дается слово АРИФМЕТИКА. Команды составляют слова. И поочередно каждая команда говорит слово, у той команды которой  нет  больше вариантов выбывают.  Из слова «Арифметика» нужно составить как можно больше слов. Каждую букву разрешается использовать столько раз, сколько она встречается в слове, т.е. буквы «а» «и» - два раза, а остальные по одному. Тот, кто назовет последнее слово – победит. На выполнение задания дается 2 минуты. (слово – 4 балла)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8604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«Анаграмма.»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2860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357430"/>
            <a:ext cx="4051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Слово:  АРИФМЕТИКА</a:t>
            </a:r>
            <a:endParaRPr lang="ru-RU" sz="2800" dirty="0"/>
          </a:p>
        </p:txBody>
      </p:sp>
      <p:pic>
        <p:nvPicPr>
          <p:cNvPr id="1026" name="Picture 2" descr="http://player.myshared.ru/324402/data/images/img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90"/>
            <a:ext cx="6296025" cy="20669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3286124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Возможные варианты ответов: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Акр Камера Кит Мера Мир Рама Риф Тик Ферма </a:t>
            </a:r>
            <a:br>
              <a:rPr lang="ru-RU" sz="2400" dirty="0" smtClean="0"/>
            </a:br>
            <a:r>
              <a:rPr lang="ru-RU" sz="2400" dirty="0" smtClean="0"/>
              <a:t>Ар Кара Кифара Мерка Миф Рама Рифма Тир Фирма </a:t>
            </a:r>
            <a:br>
              <a:rPr lang="ru-RU" sz="2400" dirty="0" smtClean="0"/>
            </a:br>
            <a:r>
              <a:rPr lang="ru-RU" sz="2400" dirty="0" smtClean="0"/>
              <a:t>Арка Карат Крем Метка Мрак Река Тара Тиф Фрак </a:t>
            </a:r>
            <a:br>
              <a:rPr lang="ru-RU" sz="2400" dirty="0" smtClean="0"/>
            </a:br>
            <a:r>
              <a:rPr lang="ru-RU" sz="2400" dirty="0" smtClean="0"/>
              <a:t>Арфа Карта Мак Метр Рак Ритм Тариф Фа </a:t>
            </a:r>
            <a:br>
              <a:rPr lang="ru-RU" sz="2400" dirty="0" smtClean="0"/>
            </a:br>
            <a:r>
              <a:rPr lang="ru-RU" sz="2400" dirty="0" smtClean="0"/>
              <a:t>Икра Катер Марка Метрика Ракета Ритмика Тема Фара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71546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Comic Sans MS" pitchFamily="66" charset="0"/>
              </a:rPr>
              <a:t>Уважаемые наши капитаны! Вам предлагается каждому ответить на 4 вопроса из раунда «Блиц-опрос». Каждый капитан отвечает  на вопросы, и за каждый правильный ответ вы получаете 10 очков. На обдумывание  всех вопросов дается 40 секунд.</a:t>
            </a:r>
            <a:endParaRPr lang="ru-RU" sz="32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5168" y="35716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Блиц-опрос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643050"/>
            <a:ext cx="89297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Вопросы: </a:t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1.На двух руках 10 пальцев. Сколько пальцев на десяти руках?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714620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2.Яйцо вкрутую надо варить 5 минут. Сколько времени надо варить 6 яиц вкрутую?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571876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</a:rPr>
              <a:t>3.Спутник Земли делает один оборот за 100 минут, а другой оборот за 1 час 40 минут. Как это объяснить? </a:t>
            </a:r>
            <a:endParaRPr lang="ru-RU" sz="24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643578"/>
            <a:ext cx="1371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 Ответ: 50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6143644"/>
            <a:ext cx="1905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 Ответ: 5 минут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5715016"/>
            <a:ext cx="3728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 Ответ: 1 час 40 минут=100 минут. </a:t>
            </a:r>
            <a:endParaRPr lang="ru-RU" dirty="0"/>
          </a:p>
        </p:txBody>
      </p:sp>
      <p:pic>
        <p:nvPicPr>
          <p:cNvPr id="11" name="Picture 2" descr="http://u1.platformalp.ru/fd2db7e5eb5931090ef7f9b55eaa2759/f8aed92e63531daa60c5796ff88de0a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1896148" cy="166569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85720" y="4357694"/>
            <a:ext cx="885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</a:t>
            </a:r>
            <a:r>
              <a:rPr lang="ru-RU" sz="2400" dirty="0" smtClean="0"/>
              <a:t>. </a:t>
            </a:r>
            <a:r>
              <a:rPr lang="ru-RU" sz="2400" dirty="0" smtClean="0"/>
              <a:t>Вы – пилот самолета. Самолет летит в Лондон через Париж. Высота полета 8 тыс. метров, температура за бортом минус 40 градусов, средняя скорость 900 км/ч. Сколько лет пилоту?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6143644"/>
            <a:ext cx="3740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4. Ответ: Столько, сколько капитану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Вопросы:</a:t>
            </a:r>
          </a:p>
          <a:p>
            <a:r>
              <a:rPr lang="ru-RU" sz="2400" dirty="0" smtClean="0"/>
              <a:t>1.У </a:t>
            </a:r>
            <a:r>
              <a:rPr lang="ru-RU" sz="2400" dirty="0" err="1" smtClean="0"/>
              <a:t>Мамеда</a:t>
            </a:r>
            <a:r>
              <a:rPr lang="ru-RU" sz="2400" dirty="0" smtClean="0"/>
              <a:t> было 10 овец. Все, кроме девяти, околели. Сколько овец осталось у </a:t>
            </a:r>
            <a:r>
              <a:rPr lang="ru-RU" sz="2400" dirty="0" err="1" smtClean="0"/>
              <a:t>Мамеда</a:t>
            </a:r>
            <a:r>
              <a:rPr lang="ru-RU" sz="2400" dirty="0" smtClean="0"/>
              <a:t>? </a:t>
            </a:r>
          </a:p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78605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2.Двое подошли к реке. У берега стояла лодка, которая может вместить лишь одного, но оба переправились. Как это могло случиться?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0770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3.Тройка лошадей пробежала 30 км. Какое расстояние пробежит каждая лошадь?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5715016"/>
            <a:ext cx="1838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 Ответ: 9 овец.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6215082"/>
            <a:ext cx="4393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 Ответ: Они подошли к разным берегам.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5643578"/>
            <a:ext cx="1745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 Ответ: 30 км.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869160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4.В комнате 4 угла. В каждом углу сидит кошка. Напротив каждой кошки по три кошки. Сколько в комнате кошек?</a:t>
            </a:r>
            <a:endParaRPr lang="ru-RU" sz="2400" dirty="0"/>
          </a:p>
        </p:txBody>
      </p:sp>
      <p:pic>
        <p:nvPicPr>
          <p:cNvPr id="14" name="Picture 2" descr="http://u1.platformalp.ru/fd2db7e5eb5931090ef7f9b55eaa2759/f8aed92e63531daa60c5796ff88de0a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1896148" cy="166569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655168" y="35716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Блиц-опрос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40945" y="6201228"/>
            <a:ext cx="1991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4. Ответ: 4 кошки.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928802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1.Два отца и два сына купили 3 апельсина. Каждому из них досталось по апельсину. Как это могло случиться? 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857496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2.В семье семь братьев, у каждого по одной сестре. Сколько детей в семье? 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786190"/>
            <a:ext cx="89297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3.Палку распилили на 12 частей. Сколько сделали распилов?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35769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4.Птицелов поймал в клетку 5 синиц, по дороге встретил 5 учениц. Каждой подарил по синице, в клетке осталась одна птица. Как это могло случиться?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Picture 2" descr="http://u1.platformalp.ru/fd2db7e5eb5931090ef7f9b55eaa2759/f8aed92e63531daa60c5796ff88de0a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1896148" cy="166569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655168" y="357166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Блиц-опрос</a:t>
            </a:r>
            <a:endParaRPr lang="ru-RU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5643578"/>
            <a:ext cx="2827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 Ответ: дед – отец – сын.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6143644"/>
            <a:ext cx="1876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 Ответ: 8 детей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5643578"/>
            <a:ext cx="2407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 Ответ: 11 распилов.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6143644"/>
            <a:ext cx="4699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4. Ответ: Последнюю отдал вместе с клеткой.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772816"/>
          <a:ext cx="8424936" cy="4896545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  <a:reflection blurRad="6350" stA="50000" endA="300" endPos="55000" dir="5400000" sy="-100000" algn="bl" rotWithShape="0"/>
                </a:effectLst>
                <a:tableStyleId>{5940675A-B579-460E-94D1-54222C63F5DA}</a:tableStyleId>
              </a:tblPr>
              <a:tblGrid>
                <a:gridCol w="2598344"/>
                <a:gridCol w="1496017"/>
                <a:gridCol w="1496017"/>
                <a:gridCol w="1417279"/>
                <a:gridCol w="1417279"/>
              </a:tblGrid>
              <a:tr h="1175171">
                <a:tc>
                  <a:txBody>
                    <a:bodyPr/>
                    <a:lstStyle/>
                    <a:p>
                      <a:pPr algn="ctr"/>
                      <a:endParaRPr lang="ru-RU" sz="3200" b="1" dirty="0" smtClean="0"/>
                    </a:p>
                    <a:p>
                      <a:pPr algn="ctr"/>
                      <a:r>
                        <a:rPr lang="ru-RU" sz="3200" b="1" dirty="0" smtClean="0"/>
                        <a:t>Треугольник</a:t>
                      </a:r>
                      <a:endParaRPr lang="ru-RU" sz="3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3" action="ppaction://hlinksldjump"/>
                        </a:rPr>
                        <a:t>30</a:t>
                      </a:r>
                      <a:endParaRPr lang="ru-RU" sz="6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4" action="ppaction://hlinksldjump"/>
                        </a:rPr>
                        <a:t>40</a:t>
                      </a:r>
                      <a:endParaRPr lang="ru-RU" sz="6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5" action="ppaction://hlinksldjump"/>
                        </a:rPr>
                        <a:t>50</a:t>
                      </a:r>
                      <a:endParaRPr lang="ru-RU" sz="6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240458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Четырехугольник</a:t>
                      </a: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6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7" action="ppaction://hlinksldjump"/>
                        </a:rPr>
                        <a:t>30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8" action="ppaction://hlinksldjump"/>
                        </a:rPr>
                        <a:t>40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9" action="ppaction://hlinksldjump"/>
                        </a:rPr>
                        <a:t>50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240458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/>
                        <a:t>Теорема</a:t>
                      </a:r>
                      <a:endParaRPr lang="ru-RU" sz="48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0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1" action="ppaction://hlinksldjump"/>
                        </a:rPr>
                        <a:t>30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2" action="ppaction://hlinksldjump"/>
                        </a:rPr>
                        <a:t>40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3" action="ppaction://hlinksldjump"/>
                        </a:rPr>
                        <a:t>50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24045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Веселая</a:t>
                      </a:r>
                      <a:r>
                        <a:rPr lang="ru-RU" sz="3600" b="1" baseline="0" dirty="0" smtClean="0"/>
                        <a:t> математика</a:t>
                      </a:r>
                      <a:endParaRPr lang="ru-RU" sz="36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4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5" action="ppaction://hlinksldjump"/>
                        </a:rPr>
                        <a:t>30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6" action="ppaction://hlinksldjump"/>
                        </a:rPr>
                        <a:t>40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7" action="ppaction://hlinksldjump"/>
                        </a:rPr>
                        <a:t>50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1" y="548679"/>
          <a:ext cx="8424935" cy="1224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8"/>
                <a:gridCol w="1512168"/>
                <a:gridCol w="1512168"/>
                <a:gridCol w="1368152"/>
                <a:gridCol w="1440159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2500" b="1" dirty="0" smtClean="0"/>
                        <a:t>Математические</a:t>
                      </a:r>
                      <a:r>
                        <a:rPr lang="ru-RU" sz="2600" b="1" dirty="0" smtClean="0"/>
                        <a:t> шарады </a:t>
                      </a:r>
                      <a:endParaRPr lang="ru-RU" sz="2600" b="1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8" action="ppaction://hlinksldjump"/>
                        </a:rPr>
                        <a:t>20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19" action="ppaction://hlinksldjump"/>
                        </a:rPr>
                        <a:t>30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0" action="ppaction://hlinksldjump"/>
                        </a:rPr>
                        <a:t>40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hlinkClick r:id="rId21" action="ppaction://hlinksldjump"/>
                        </a:rPr>
                        <a:t>50</a:t>
                      </a:r>
                      <a:endParaRPr lang="ru-RU" sz="6000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076" y="260648"/>
            <a:ext cx="180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Треугольники 20</a:t>
            </a:r>
            <a:endParaRPr lang="ru-RU" dirty="0"/>
          </a:p>
        </p:txBody>
      </p:sp>
      <p:pic>
        <p:nvPicPr>
          <p:cNvPr id="17410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76768" y="1772816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96752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Объясните, какая фигура называется треугольником. Начертите треугольник и покажите его стороны, вершины и углы.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2" name="Picture 4" descr="http://www.kyrene.org/cms/lib2/AZ01001083/Centricity/Domain/1535/shape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77072"/>
            <a:ext cx="3672408" cy="258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180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Треугольники 30</a:t>
            </a:r>
            <a:endParaRPr lang="ru-RU" dirty="0"/>
          </a:p>
        </p:txBody>
      </p:sp>
      <p:pic>
        <p:nvPicPr>
          <p:cNvPr id="3" name="Picture 2" descr="http://www.jimnet.it/images/undo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445224"/>
            <a:ext cx="1296144" cy="1296144"/>
          </a:xfrm>
          <a:prstGeom prst="rect">
            <a:avLst/>
          </a:prstGeom>
          <a:noFill/>
        </p:spPr>
      </p:pic>
      <p:pic>
        <p:nvPicPr>
          <p:cNvPr id="4" name="Picture 4" descr="http://www.kyrene.org/cms/lib2/AZ01001083/Centricity/Domain/1535/shape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77072"/>
            <a:ext cx="3672408" cy="2585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268760"/>
            <a:ext cx="8820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Чему равна сумма двух острых углов в прямоугольном треугольнике?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1003</Words>
  <Application>Microsoft Office PowerPoint</Application>
  <PresentationFormat>Экран (4:3)</PresentationFormat>
  <Paragraphs>121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Samsung</cp:lastModifiedBy>
  <cp:revision>11</cp:revision>
  <dcterms:created xsi:type="dcterms:W3CDTF">2015-11-14T12:45:51Z</dcterms:created>
  <dcterms:modified xsi:type="dcterms:W3CDTF">2015-11-15T15:03:56Z</dcterms:modified>
</cp:coreProperties>
</file>