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85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91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69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2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1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5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5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8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1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1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6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Britain?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altLang="ru-RU" sz="7400" dirty="0">
                <a:latin typeface="Times New Roman" pitchFamily="18" charset="0"/>
              </a:rPr>
              <a:t>Учитель английского языка</a:t>
            </a:r>
          </a:p>
          <a:p>
            <a:r>
              <a:rPr lang="ru-RU" altLang="ru-RU" sz="7400" dirty="0" smtClean="0">
                <a:latin typeface="Times New Roman" pitchFamily="18" charset="0"/>
              </a:rPr>
              <a:t>МБОУ СОШ №3 ст. Фастовецкая</a:t>
            </a:r>
            <a:endParaRPr lang="ru-RU" altLang="ru-RU" sz="7400" dirty="0">
              <a:latin typeface="Times New Roman" pitchFamily="18" charset="0"/>
            </a:endParaRPr>
          </a:p>
          <a:p>
            <a:r>
              <a:rPr lang="ru-RU" altLang="ru-RU" sz="7400" dirty="0" smtClean="0">
                <a:latin typeface="Times New Roman" pitchFamily="18" charset="0"/>
              </a:rPr>
              <a:t>Бражникова Татьяна </a:t>
            </a:r>
            <a:r>
              <a:rPr lang="ru-RU" altLang="ru-RU" sz="7400" dirty="0" err="1" smtClean="0">
                <a:latin typeface="Times New Roman" pitchFamily="18" charset="0"/>
              </a:rPr>
              <a:t>Размиковна</a:t>
            </a:r>
            <a:endParaRPr lang="ru-RU" altLang="ru-RU" sz="7400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0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96051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Poet’s Corner situated?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31" y="1052513"/>
            <a:ext cx="24607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7" y="3042149"/>
            <a:ext cx="3767017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88272"/>
            <a:ext cx="3767017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334395"/>
            <a:ext cx="3767017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013176"/>
            <a:ext cx="376701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04528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tussaud’s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museum of ….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946" y="1125538"/>
            <a:ext cx="230293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12" y="3501008"/>
            <a:ext cx="3547579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53" y="4077072"/>
            <a:ext cx="3547579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36" y="4581128"/>
            <a:ext cx="3547579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7" y="5085184"/>
            <a:ext cx="3547579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7653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Christopher wren was 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68273"/>
            <a:ext cx="2519362" cy="171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3286933"/>
            <a:ext cx="4126651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87" y="3933056"/>
            <a:ext cx="4126651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88" y="4509120"/>
            <a:ext cx="4126651" cy="646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85184"/>
            <a:ext cx="4126651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340768"/>
            <a:ext cx="2819399" cy="165618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countries does the UK consist of?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2736303" cy="20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80238"/>
            <a:ext cx="2614968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861048"/>
            <a:ext cx="2614968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377938"/>
            <a:ext cx="2614968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013176"/>
            <a:ext cx="2614968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39256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children take GCSR exams at the age of 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14" y="1125538"/>
            <a:ext cx="270323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26" y="3149480"/>
            <a:ext cx="3693871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374" y="3752061"/>
            <a:ext cx="3693871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374" y="4367053"/>
            <a:ext cx="3693871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13176"/>
            <a:ext cx="3693871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7653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teenagers take A-level exams at the age of…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67" y="1125538"/>
            <a:ext cx="258272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17" y="3356144"/>
            <a:ext cx="2974602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91" y="4002267"/>
            <a:ext cx="2974602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583077"/>
            <a:ext cx="2974602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229200"/>
            <a:ext cx="2974602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88850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London?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7" y="1147166"/>
            <a:ext cx="3288507" cy="18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138594"/>
            <a:ext cx="3334237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92" y="3808016"/>
            <a:ext cx="3334237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4439061"/>
            <a:ext cx="3334237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85184"/>
            <a:ext cx="333423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24854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Nelson’s column is situated in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216024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172778"/>
            <a:ext cx="3407383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818901"/>
            <a:ext cx="3407383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439061"/>
            <a:ext cx="3407383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085184"/>
            <a:ext cx="3407383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53657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a traditional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food?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279" y="1125538"/>
            <a:ext cx="268816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696" y="3105937"/>
            <a:ext cx="3760921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51" y="3752061"/>
            <a:ext cx="3760921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51" y="4367053"/>
            <a:ext cx="3760921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13176"/>
            <a:ext cx="376701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0452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invaders of 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isles were…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2" y="1052736"/>
            <a:ext cx="255619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2" y="3165102"/>
            <a:ext cx="3980359" cy="640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49" y="3805129"/>
            <a:ext cx="3980359" cy="640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997" y="4445156"/>
            <a:ext cx="3980359" cy="6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85184"/>
            <a:ext cx="3980359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052736"/>
            <a:ext cx="2819399" cy="1872208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people lived on 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Isles in the early days of history?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2331092" cy="169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171251"/>
            <a:ext cx="2614968" cy="646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32452"/>
            <a:ext cx="2614968" cy="646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478575"/>
            <a:ext cx="2614968" cy="646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82" y="5124698"/>
            <a:ext cx="2614968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7653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Tower of London now is ….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20179"/>
            <a:ext cx="2952750" cy="16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105938"/>
            <a:ext cx="3626820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720929"/>
            <a:ext cx="3626820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367053"/>
            <a:ext cx="3626820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013176"/>
            <a:ext cx="3626820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24854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symbol of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1125538"/>
            <a:ext cx="17986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3172778"/>
            <a:ext cx="3334237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77" y="3818901"/>
            <a:ext cx="3334237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465024"/>
            <a:ext cx="3334237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085184"/>
            <a:ext cx="333423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628800"/>
            <a:ext cx="2819399" cy="108012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stands at the head of 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178" y="1052513"/>
            <a:ext cx="3239790" cy="21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90" y="3085691"/>
            <a:ext cx="3620725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90" y="3731815"/>
            <a:ext cx="3620725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48" y="4377938"/>
            <a:ext cx="3620725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48" y="5013176"/>
            <a:ext cx="3620725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7653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currency is used in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434" y="1052513"/>
            <a:ext cx="3259534" cy="20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46" y="3138594"/>
            <a:ext cx="3267186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46" y="3784717"/>
            <a:ext cx="3267186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77" y="4511068"/>
            <a:ext cx="3267186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157192"/>
            <a:ext cx="3267186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32055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oldest building in London?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1196752"/>
            <a:ext cx="1944216" cy="15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2650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020" y="3501008"/>
            <a:ext cx="1823664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365104"/>
            <a:ext cx="2070708" cy="12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68" y="3316979"/>
            <a:ext cx="3261091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68" y="3963102"/>
            <a:ext cx="3261091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21" y="4609225"/>
            <a:ext cx="3267186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255348"/>
            <a:ext cx="3261091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24854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Downing Street, 10 -   is the address of 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142198"/>
            <a:ext cx="3240980" cy="20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2" y="3255671"/>
            <a:ext cx="3114799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3" y="3880024"/>
            <a:ext cx="3114799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4511069"/>
            <a:ext cx="3114799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157192"/>
            <a:ext cx="3114799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03252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Covent garden is 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49" y="1066335"/>
            <a:ext cx="3487073" cy="221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5" y="3190354"/>
            <a:ext cx="3401287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04" y="3836478"/>
            <a:ext cx="3401287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55" y="4460831"/>
            <a:ext cx="3401287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085184"/>
            <a:ext cx="340128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88850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 corner is in…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915543" cy="218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43" y="3218823"/>
            <a:ext cx="4126651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3864946"/>
            <a:ext cx="4126651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511069"/>
            <a:ext cx="4126651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157192"/>
            <a:ext cx="4126651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24854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 football club is English?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189702"/>
            <a:ext cx="3097212" cy="18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76" y="3218823"/>
            <a:ext cx="3767017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77" y="3864946"/>
            <a:ext cx="3767017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511069"/>
            <a:ext cx="3767017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157192"/>
            <a:ext cx="3767017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03252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christopher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wren built…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172819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494312"/>
            <a:ext cx="3407383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9" y="4077072"/>
            <a:ext cx="3407383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723195"/>
            <a:ext cx="3407383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8" y="5369318"/>
            <a:ext cx="3407383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12776"/>
            <a:ext cx="2592288" cy="201622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country isn’t situated in great Britain?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995606" cy="17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924944"/>
            <a:ext cx="2834406" cy="7924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63939"/>
            <a:ext cx="2834406" cy="6461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320947"/>
            <a:ext cx="2901456" cy="6461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85184"/>
            <a:ext cx="3407383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32055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has Elizabeth been on the throne?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502" y="1125538"/>
            <a:ext cx="2675441" cy="200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235" y="3218823"/>
            <a:ext cx="4126651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235" y="3864946"/>
            <a:ext cx="4126651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157192"/>
            <a:ext cx="4126651" cy="6461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511069"/>
            <a:ext cx="3980359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96051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City?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240" y="1125538"/>
            <a:ext cx="318860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276046"/>
            <a:ext cx="3620725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66" y="3933056"/>
            <a:ext cx="3620725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67" y="4439061"/>
            <a:ext cx="3620725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085184"/>
            <a:ext cx="3620725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115109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Ben is 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337469"/>
            <a:ext cx="2408312" cy="18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212976"/>
            <a:ext cx="2828310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88" y="3730289"/>
            <a:ext cx="2828310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88" y="4221088"/>
            <a:ext cx="2828310" cy="646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797152"/>
            <a:ext cx="2828310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196752"/>
            <a:ext cx="2819399" cy="172819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come from?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389" y="1196975"/>
            <a:ext cx="205524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105937"/>
            <a:ext cx="2974602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89" y="3686746"/>
            <a:ext cx="2974602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35" y="4221088"/>
            <a:ext cx="2974602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833" y="4725144"/>
            <a:ext cx="2974602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124744"/>
            <a:ext cx="2819399" cy="165618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English language come from?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2" y="1188052"/>
            <a:ext cx="2735907" cy="19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53" y="3428999"/>
            <a:ext cx="2755164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05064"/>
            <a:ext cx="2755164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509120"/>
            <a:ext cx="2755164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13176"/>
            <a:ext cx="2755164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7653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flag is often called…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264643"/>
            <a:ext cx="2663825" cy="16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996952"/>
            <a:ext cx="3261091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501008"/>
            <a:ext cx="3261091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4005064"/>
            <a:ext cx="3261091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5" y="4509120"/>
            <a:ext cx="3261091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03252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 Cromwell was…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70824"/>
            <a:ext cx="2665412" cy="157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105937"/>
            <a:ext cx="2907552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752061"/>
            <a:ext cx="3626820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367053"/>
            <a:ext cx="3626820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013176"/>
            <a:ext cx="3626820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17653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 of Northern Ireland is…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56271"/>
            <a:ext cx="2879725" cy="200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681" y="3074807"/>
            <a:ext cx="3120894" cy="64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68" y="3720930"/>
            <a:ext cx="3120894" cy="646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511" y="4367053"/>
            <a:ext cx="3120894" cy="646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013176"/>
            <a:ext cx="3120894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387</TotalTime>
  <Words>231</Words>
  <Application>Microsoft Office PowerPoint</Application>
  <PresentationFormat>Экран (4:3)</PresentationFormat>
  <Paragraphs>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Times New Roman</vt:lpstr>
      <vt:lpstr>Wingdings 3</vt:lpstr>
      <vt:lpstr>Легкий дым</vt:lpstr>
      <vt:lpstr>Do you know Britain?</vt:lpstr>
      <vt:lpstr>What people lived on the british Isles in the early days of history?</vt:lpstr>
      <vt:lpstr>What country isn’t situated in great Britain?</vt:lpstr>
      <vt:lpstr>Big Ben is …</vt:lpstr>
      <vt:lpstr>Where did english people come from?</vt:lpstr>
      <vt:lpstr>Where does English language come from?</vt:lpstr>
      <vt:lpstr>The british flag is often called…</vt:lpstr>
      <vt:lpstr>Oliver Cromwell was…</vt:lpstr>
      <vt:lpstr>The capital of Northern Ireland is…</vt:lpstr>
      <vt:lpstr>Where is the Poet’s Corner situated?</vt:lpstr>
      <vt:lpstr>Madam tussaud’s is a museum of ….</vt:lpstr>
      <vt:lpstr>Sir Christopher wren was …</vt:lpstr>
      <vt:lpstr>How many countries does the UK consist of?</vt:lpstr>
      <vt:lpstr>British children take GCSR exams at the age of …</vt:lpstr>
      <vt:lpstr>British teenagers take A-level exams at the age of…</vt:lpstr>
      <vt:lpstr>How old is London?</vt:lpstr>
      <vt:lpstr>Nelson’s column is situated in</vt:lpstr>
      <vt:lpstr>What’s a traditional british food?</vt:lpstr>
      <vt:lpstr>The first invaders of the british isles were…</vt:lpstr>
      <vt:lpstr>The Tower of London now is ….</vt:lpstr>
      <vt:lpstr>What is a symbol of england?</vt:lpstr>
      <vt:lpstr>Who stands at the head of the Uk?</vt:lpstr>
      <vt:lpstr>What currency is used in britain?</vt:lpstr>
      <vt:lpstr>What is the oldest building in London?</vt:lpstr>
      <vt:lpstr>Downing Street, 10 -   is the address of …</vt:lpstr>
      <vt:lpstr>Covent garden is …</vt:lpstr>
      <vt:lpstr>Speakers corner is in…</vt:lpstr>
      <vt:lpstr>Which  football club is English?</vt:lpstr>
      <vt:lpstr>Sir christopher wren built…</vt:lpstr>
      <vt:lpstr>How long has Elizabeth been on the throne?</vt:lpstr>
      <vt:lpstr>What is the City?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Britain?</dc:title>
  <dc:creator>Юзер</dc:creator>
  <cp:lastModifiedBy>Владислав Бражников</cp:lastModifiedBy>
  <cp:revision>71</cp:revision>
  <dcterms:created xsi:type="dcterms:W3CDTF">2015-08-24T16:18:06Z</dcterms:created>
  <dcterms:modified xsi:type="dcterms:W3CDTF">2015-11-29T09:55:02Z</dcterms:modified>
</cp:coreProperties>
</file>