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5" r:id="rId9"/>
    <p:sldId id="266" r:id="rId10"/>
    <p:sldId id="267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3AB988-5D81-4232-A7DF-BE3E500DB448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53D10E-0BB2-44A2-A4F1-4FF969049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276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3D10E-0BB2-44A2-A4F1-4FF969049CA9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3D10E-0BB2-44A2-A4F1-4FF969049CA9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noFill/>
          <a:ln>
            <a:noFill/>
          </a:ln>
        </p:spPr>
        <p:txBody>
          <a:bodyPr/>
          <a:lstStyle/>
          <a:p>
            <a:pPr algn="ctr"/>
            <a:r>
              <a:rPr lang="ru-RU" sz="3800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</a:rPr>
              <a:t>Рождество В иконографии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29222" y="5756752"/>
            <a:ext cx="5114778" cy="1101248"/>
          </a:xfrm>
        </p:spPr>
        <p:txBody>
          <a:bodyPr>
            <a:normAutofit/>
          </a:bodyPr>
          <a:lstStyle/>
          <a:p>
            <a:r>
              <a:rPr lang="ru-RU" sz="2400" b="1" cap="all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Чекулаева</a:t>
            </a:r>
            <a:r>
              <a:rPr lang="ru-RU" sz="24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 Л.А. МБУ СОШ №63 </a:t>
            </a:r>
            <a:r>
              <a:rPr lang="ru-RU" sz="2400" b="1" cap="all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г.Тольятти</a:t>
            </a:r>
            <a:endParaRPr lang="ru-RU" sz="2400" b="1" cap="all" dirty="0" smtClean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C:\Users\Элиана\Desktop\6389713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6576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hecker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Рождество христово</a:t>
            </a:r>
            <a:endParaRPr lang="ru-RU" sz="4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М. В. Нестеров (1890 – 1891)</a:t>
            </a:r>
          </a:p>
          <a:p>
            <a:r>
              <a:rPr lang="ru-RU" sz="2400" dirty="0" smtClean="0"/>
              <a:t>Бумага на картоне, гуашь, золото.</a:t>
            </a:r>
            <a:endParaRPr lang="ru-RU" sz="2400" dirty="0"/>
          </a:p>
        </p:txBody>
      </p:sp>
      <p:pic>
        <p:nvPicPr>
          <p:cNvPr id="7" name="Рисунок 6" descr="000230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t="14736" b="14736"/>
          <a:stretch>
            <a:fillRect/>
          </a:stretch>
        </p:blipFill>
        <p:spPr>
          <a:xfrm>
            <a:off x="609600" y="304800"/>
            <a:ext cx="4206240" cy="6096000"/>
          </a:xfr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81000" y="5334000"/>
            <a:ext cx="7242048" cy="1143000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Спасибо за внимание!</a:t>
            </a:r>
            <a:endParaRPr lang="ru-RU" sz="4400" dirty="0"/>
          </a:p>
        </p:txBody>
      </p:sp>
      <p:pic>
        <p:nvPicPr>
          <p:cNvPr id="1026" name="Picture 2" descr="C:\Users\Элиана\Desktop\weihnachtsbc3a4ume-620x35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6071" y="304800"/>
            <a:ext cx="7857309" cy="5029199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Рождество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Тип:  Религиозный праздник</a:t>
            </a:r>
          </a:p>
          <a:p>
            <a:r>
              <a:rPr lang="ru-RU" dirty="0" smtClean="0"/>
              <a:t>Официально:  Христианский</a:t>
            </a:r>
          </a:p>
          <a:p>
            <a:r>
              <a:rPr lang="ru-RU" dirty="0" smtClean="0"/>
              <a:t>Значение:  Один из главных христианских праздников</a:t>
            </a:r>
          </a:p>
          <a:p>
            <a:r>
              <a:rPr lang="ru-RU" dirty="0" smtClean="0"/>
              <a:t>Установлен:  В честь рождения по плоти Иисуса Христа от Богородицы</a:t>
            </a:r>
          </a:p>
          <a:p>
            <a:r>
              <a:rPr lang="ru-RU" dirty="0" smtClean="0"/>
              <a:t>Отмечается:  25 декабря,</a:t>
            </a:r>
          </a:p>
          <a:p>
            <a:pPr>
              <a:buNone/>
            </a:pPr>
            <a:r>
              <a:rPr lang="ru-RU" dirty="0" smtClean="0"/>
              <a:t>                        6 января – Древневосточные церкви 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Рождество В иконографии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Иконография Рождества Христова складывается постепенно, как и богослужение праздника, однако, основные её черты наметились ещё в </a:t>
            </a:r>
            <a:r>
              <a:rPr lang="ru-RU" sz="2400" dirty="0" err="1" smtClean="0"/>
              <a:t>ранеехристианский</a:t>
            </a:r>
            <a:r>
              <a:rPr lang="ru-RU" sz="2400" dirty="0" smtClean="0"/>
              <a:t> период. Основными источниками иконографии стали Евангелие и церковное предание. Иконописцы с благоговением относились к образам Рождества Христова. Им важно было не только представить Евангельскую сцену «исторически», в соответствии с церковным преданием, но и наполнить её глубоким символическим содержанием, присущим иконе.</a:t>
            </a:r>
            <a:endParaRPr lang="ru-RU" sz="2400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410200" y="1143000"/>
            <a:ext cx="3429000" cy="205740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Рождество Христово.</a:t>
            </a:r>
            <a:endParaRPr lang="ru-RU" sz="4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5410200" y="3276600"/>
            <a:ext cx="3429000" cy="192024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Андрей Рублёв. Икона (1405).</a:t>
            </a:r>
          </a:p>
          <a:p>
            <a:endParaRPr lang="ru-RU" sz="2400" dirty="0"/>
          </a:p>
        </p:txBody>
      </p:sp>
      <p:pic>
        <p:nvPicPr>
          <p:cNvPr id="9" name="Рисунок 8" descr="nasterea-domnului-rubliov2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2349" b="12349"/>
          <a:stretch>
            <a:fillRect/>
          </a:stretch>
        </p:blipFill>
        <p:spPr>
          <a:xfrm>
            <a:off x="762000" y="685800"/>
            <a:ext cx="4206240" cy="5120640"/>
          </a:xfr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81000" y="2514600"/>
            <a:ext cx="7242048" cy="1143000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Картинная галерея</a:t>
            </a:r>
            <a:endParaRPr lang="ru-RU" sz="4800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410200" y="1066800"/>
            <a:ext cx="3429000" cy="205740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Рождество Христово</a:t>
            </a:r>
            <a:endParaRPr lang="ru-RU" sz="4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В. Л. </a:t>
            </a:r>
            <a:r>
              <a:rPr lang="ru-RU" sz="2400" dirty="0" err="1" smtClean="0"/>
              <a:t>Боровиковский</a:t>
            </a:r>
            <a:r>
              <a:rPr lang="ru-RU" sz="2400" dirty="0" smtClean="0"/>
              <a:t> (1790).</a:t>
            </a:r>
          </a:p>
          <a:p>
            <a:r>
              <a:rPr lang="ru-RU" sz="2400" dirty="0" smtClean="0"/>
              <a:t>Холст, масло.</a:t>
            </a:r>
            <a:endParaRPr lang="ru-RU" sz="2400" dirty="0"/>
          </a:p>
        </p:txBody>
      </p:sp>
      <p:pic>
        <p:nvPicPr>
          <p:cNvPr id="7" name="Рисунок 6" descr="0b0b8dcb5730c03be786b3043a2c2b13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1986" r="11986"/>
          <a:stretch>
            <a:fillRect/>
          </a:stretch>
        </p:blipFill>
        <p:spPr>
          <a:xfrm>
            <a:off x="228600" y="990600"/>
            <a:ext cx="4717522" cy="4216798"/>
          </a:xfr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Рождество</a:t>
            </a:r>
            <a:endParaRPr lang="ru-RU" sz="4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5410200" y="3276600"/>
            <a:ext cx="3429000" cy="192024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В. Л. </a:t>
            </a:r>
            <a:r>
              <a:rPr lang="ru-RU" sz="2400" dirty="0" err="1" smtClean="0"/>
              <a:t>Боровиковский</a:t>
            </a:r>
            <a:r>
              <a:rPr lang="ru-RU" sz="2400" dirty="0" smtClean="0"/>
              <a:t>    (1790).</a:t>
            </a:r>
          </a:p>
          <a:p>
            <a:r>
              <a:rPr lang="ru-RU" sz="2400" dirty="0" smtClean="0"/>
              <a:t>Холст, масло.</a:t>
            </a:r>
          </a:p>
        </p:txBody>
      </p:sp>
      <p:pic>
        <p:nvPicPr>
          <p:cNvPr id="7" name="Рисунок 6" descr="12942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t="10640" b="10640"/>
          <a:stretch>
            <a:fillRect/>
          </a:stretch>
        </p:blipFill>
        <p:spPr>
          <a:xfrm>
            <a:off x="663682" y="457200"/>
            <a:ext cx="4206240" cy="5486400"/>
          </a:xfrm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Рождество христово</a:t>
            </a:r>
            <a:endParaRPr lang="ru-RU" sz="4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И. Е. Репин (1890)</a:t>
            </a:r>
          </a:p>
          <a:p>
            <a:r>
              <a:rPr lang="ru-RU" sz="2400" dirty="0" smtClean="0"/>
              <a:t>Холст, масло.</a:t>
            </a:r>
            <a:endParaRPr lang="ru-RU" sz="2400" dirty="0"/>
          </a:p>
        </p:txBody>
      </p:sp>
      <p:pic>
        <p:nvPicPr>
          <p:cNvPr id="7" name="Рисунок 6" descr="_1_~1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3014" b="13014"/>
          <a:stretch>
            <a:fillRect/>
          </a:stretch>
        </p:blipFill>
        <p:spPr>
          <a:xfrm>
            <a:off x="663682" y="457200"/>
            <a:ext cx="4206240" cy="5791200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Рождество христово</a:t>
            </a:r>
            <a:endParaRPr lang="ru-RU" sz="4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В. К. </a:t>
            </a:r>
            <a:r>
              <a:rPr lang="ru-RU" sz="2400" dirty="0" err="1" smtClean="0"/>
              <a:t>Шебуев</a:t>
            </a:r>
            <a:r>
              <a:rPr lang="ru-RU" sz="2400" dirty="0" smtClean="0"/>
              <a:t> (1847).</a:t>
            </a:r>
          </a:p>
          <a:p>
            <a:r>
              <a:rPr lang="ru-RU" sz="2400" dirty="0" smtClean="0"/>
              <a:t>Холст, масло.</a:t>
            </a:r>
            <a:endParaRPr lang="ru-RU" sz="2400" dirty="0"/>
          </a:p>
        </p:txBody>
      </p:sp>
      <p:pic>
        <p:nvPicPr>
          <p:cNvPr id="9" name="Рисунок 8" descr="30b8bed1f180c659d95e29d0902330ceb2d848108551536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20127" b="20127"/>
          <a:stretch>
            <a:fillRect/>
          </a:stretch>
        </p:blipFill>
        <p:spPr>
          <a:xfrm>
            <a:off x="990600" y="228600"/>
            <a:ext cx="3733800" cy="6400800"/>
          </a:xfr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212</TotalTime>
  <Words>212</Words>
  <Application>Microsoft Office PowerPoint</Application>
  <PresentationFormat>Экран (4:3)</PresentationFormat>
  <Paragraphs>32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Рождество В иконографии</vt:lpstr>
      <vt:lpstr>Рождество</vt:lpstr>
      <vt:lpstr>Рождество В иконографии</vt:lpstr>
      <vt:lpstr>Рождество Христово.</vt:lpstr>
      <vt:lpstr>Картинная галерея</vt:lpstr>
      <vt:lpstr>Рождество Христово</vt:lpstr>
      <vt:lpstr>Рождество</vt:lpstr>
      <vt:lpstr>Рождество христово</vt:lpstr>
      <vt:lpstr>Рождество христово</vt:lpstr>
      <vt:lpstr>Рождество христово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Рождество</dc:title>
  <dc:creator>Элиана Ташматова</dc:creator>
  <cp:lastModifiedBy>zav00</cp:lastModifiedBy>
  <cp:revision>24</cp:revision>
  <dcterms:created xsi:type="dcterms:W3CDTF">2013-11-13T15:44:53Z</dcterms:created>
  <dcterms:modified xsi:type="dcterms:W3CDTF">2015-12-03T06:31:53Z</dcterms:modified>
</cp:coreProperties>
</file>