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1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6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6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5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0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9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3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8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0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506C-6CF8-45FA-A5E3-0D1B0C0E33F3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BD241-5DC7-48A0-81EB-4D3FBE648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6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Значение освоения космоса 1. Использование спутников для связи. Осуществление телефонной и телевизионной связи. 2. Использование спутников для навигации морских судов и самолетов. 3. Использование спутников в метеорологии и для изучения процессов, п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6"/>
          <a:stretch/>
        </p:blipFill>
        <p:spPr bwMode="auto">
          <a:xfrm>
            <a:off x="273057" y="548680"/>
            <a:ext cx="859788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27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1</cp:revision>
  <dcterms:created xsi:type="dcterms:W3CDTF">2015-11-23T14:08:56Z</dcterms:created>
  <dcterms:modified xsi:type="dcterms:W3CDTF">2015-11-23T14:10:08Z</dcterms:modified>
</cp:coreProperties>
</file>