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История создания техники «натюрморт»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92933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  <a:r>
              <a:rPr lang="ru-RU" dirty="0" err="1" smtClean="0"/>
              <a:t>Чекулаева</a:t>
            </a:r>
            <a:r>
              <a:rPr lang="ru-RU" dirty="0" smtClean="0"/>
              <a:t> Л.А. МБУ СОШ №63 </a:t>
            </a:r>
            <a:r>
              <a:rPr lang="ru-RU" dirty="0" err="1" smtClean="0"/>
              <a:t>г.Тольятти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Исходную точку раннего натюрморта можно найти в XV—XVI веках, когда он рассматривался как часть исторической или жанровой композиции. Долгое время натюрморт сохранял связь с религиозной картиной, обрамляя цветочными гирляндами фигуры Богоматери и Христа, а также часто располагаясь на оборотной стороне алтарного образа . Также в XVI веке была распространена традиция создания портретов с изображением черепа, например, портрет Жана </a:t>
            </a:r>
            <a:r>
              <a:rPr lang="ru-RU" dirty="0" err="1" smtClean="0">
                <a:solidFill>
                  <a:schemeClr val="bg1"/>
                </a:solidFill>
              </a:rPr>
              <a:t>Каронделя</a:t>
            </a:r>
            <a:r>
              <a:rPr lang="ru-RU" dirty="0" smtClean="0">
                <a:solidFill>
                  <a:schemeClr val="bg1"/>
                </a:solidFill>
              </a:rPr>
              <a:t> работы Яна </a:t>
            </a:r>
            <a:r>
              <a:rPr lang="ru-RU" dirty="0" err="1" smtClean="0">
                <a:solidFill>
                  <a:schemeClr val="bg1"/>
                </a:solidFill>
              </a:rPr>
              <a:t>Госсарта</a:t>
            </a:r>
            <a:r>
              <a:rPr lang="ru-RU" dirty="0" smtClean="0">
                <a:solidFill>
                  <a:schemeClr val="bg1"/>
                </a:solidFill>
              </a:rPr>
              <a:t> Ранние натюрморты часто выполняли утилитарную функцию, например, в качестве украшения створок шкафа или для маскировки стенной ниши.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247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Натюрморт окончательно оформляется в качестве самостоятельного жанра живописи в творчестве голландских и фламандских художников XVII в. Предметы в натюрмортной живописи этого периода часто содержат скрытую аллегорию — либо быстротечности всего земного и неизбежности смерти , либо — в более широком смысле Страстей Христовых и Воскресения. Это значение передаётся посредством использования предметов — в большинстве случаев знакомых и встречающихся в каждодневной жизни, которые наделяются дополнительным символическим значение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173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природу!!</dc:title>
  <cp:lastModifiedBy>zav00</cp:lastModifiedBy>
  <cp:revision>19</cp:revision>
  <dcterms:modified xsi:type="dcterms:W3CDTF">2015-12-03T07:21:59Z</dcterms:modified>
</cp:coreProperties>
</file>