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60" r:id="rId4"/>
    <p:sldId id="264" r:id="rId5"/>
    <p:sldId id="282" r:id="rId6"/>
    <p:sldId id="281" r:id="rId7"/>
    <p:sldId id="283" r:id="rId8"/>
    <p:sldId id="284" r:id="rId9"/>
    <p:sldId id="279" r:id="rId10"/>
    <p:sldId id="273" r:id="rId11"/>
    <p:sldId id="275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A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1470-28E2-459C-8B55-C12AD254590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2;&#1083;&#1072;&#1089;&#1089;%20&#1095;&#1072;&#1089;\41d582aa21a9f701e7b4.mp4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Music\&#1053;&#1086;&#1074;&#1072;&#1103;%20&#1087;&#1072;&#1087;&#1082;&#1072;\&#1057;&#1072;&#1084;&#1099;&#1081;%20&#1073;&#1086;&#1083;&#1100;&#1096;&#1086;&#1081;%20&#1091;&#1088;&#1086;&#1082;%20&#1074;%20&#1084;&#1080;&#1088;&#1077;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2;&#1083;&#1072;&#1089;&#1089;%20&#1095;&#1072;&#1089;\41d582aa5e133223517c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2;&#1083;&#1072;&#1089;&#1089;%20&#1095;&#1072;&#1089;\&#1042;&#1086;&#1076;&#1103;&#1085;&#1086;&#1074;&#1072;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491247"/>
          </a:xfrm>
        </p:spPr>
        <p:txBody>
          <a:bodyPr/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5" y="836712"/>
            <a:ext cx="6336705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Самый большой урок в мире</a:t>
            </a:r>
            <a:endParaRPr lang="ru-RU" sz="66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5172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МКОУ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Петропавлоская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Классный час в 8 Б классе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Люди инвалиды - такие же люди как и мы!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4149289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628800"/>
            <a:ext cx="62840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Отношение к инвалидам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5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7" y="1628800"/>
            <a:ext cx="6424388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Отношение к инвалидам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72816"/>
            <a:ext cx="6563072" cy="45142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Signature_Universal_Accessibility_ADA-02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556792"/>
            <a:ext cx="655272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Людвиг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ван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Бетховен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 - немецкий композитор, представитель венской классической школы.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fd83de06ed030bda805e4fbd348871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03401"/>
            <a:ext cx="4752528" cy="392985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Франклин Делано Рузвельт 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- 32-й президент США - также был инвалидом.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0eb2454d6d6c0680e1eedc10414f820c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579" y="1600200"/>
            <a:ext cx="633187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Лауреат Нобелевской премии Стивен Вильям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Хокинг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изучает фундаментальные законы, которые управляют Вселенной.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9f08e47fe01cfece2776e6495d84bedf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53406"/>
            <a:ext cx="5904656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Летчик Алексей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Маресьев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 по истории которого была написана «Повесть о настоящем человеке», всю жизнь был очень активен и боролся за права инвалидов.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219f56b1661a44aab2e70bc0c2cf0ec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7691"/>
            <a:ext cx="5112568" cy="403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67645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Слепой американский музыкант,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Стиви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Уандер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cb478cfb634b503586c2659fc4b44c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4896544" cy="42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Оскар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Писториус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 инвалид с рождения.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5f29846dab52cf28bc756961d25686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2" y="1729581"/>
            <a:ext cx="6429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Эрик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Вайхенмайер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 - первый в мире скалолаз, который достиг вершины Эвереста, будучи незрячим.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9fa6b6f17eda3fb5145719ccb13b7f0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6192688" cy="442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 выявить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Общемировые цели – это план действий для всего человечества по решению основных проблем, стоящих перед планетой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Что вы сегодня узнали нового и полезного?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5328591" cy="4464496"/>
          </a:xfr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Общемировые цели достойной жизни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7525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Верховенство закона </a:t>
            </a: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нищеты </a:t>
            </a: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голода </a:t>
            </a: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Равенство и отсутствие дискриминации </a:t>
            </a: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Борьба с изменением климата, вызванным техногенными причинами </a:t>
            </a: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Разумное природопользование </a:t>
            </a: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чистый воздух и чистую вод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Общемировые цели достойной жизни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03407"/>
            <a:ext cx="8229600" cy="44116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Возобновляемые источники энергии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Экономическая стабильность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жизни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Гарантия обеспечения рабочими местами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Доступное жилье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Развитая и архитектурно доступная инфраструктура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Вениамин Каганов, заместитель министра образования и науки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Российской(часть 1)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41d582aa21a9f701e7b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412776"/>
            <a:ext cx="734481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2721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Анимационный ФИЛЬМ СЭРА КЕНА РОБИНСОНА,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амый большой урок в мир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777686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Вениамин Каганов, заместитель министра образования и науки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Российской(часть 2)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41d582aa5e133223517c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772816"/>
            <a:ext cx="734481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Наталья Водянова, основатель фонда «Обнаженные сердца»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Водяно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700808"/>
            <a:ext cx="748883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961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0070C0"/>
                </a:solidFill>
              </a:rPr>
              <a:t>Об инклюзивном образовании в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дети-инвалиды-800x5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6502" y="1916832"/>
            <a:ext cx="6275938" cy="4298231"/>
          </a:xfr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kid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schoolkids</Template>
  <TotalTime>886</TotalTime>
  <Words>173</Words>
  <Application>Microsoft Office PowerPoint</Application>
  <PresentationFormat>Экран (4:3)</PresentationFormat>
  <Paragraphs>36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schoolkids</vt:lpstr>
      <vt:lpstr>Слайд 1</vt:lpstr>
      <vt:lpstr>Цель урока: выявить Общемировые цели – это план действий для всего человечества по решению основных проблем, стоящих перед планетой. </vt:lpstr>
      <vt:lpstr>Общемировые цели достойной жизни</vt:lpstr>
      <vt:lpstr>Общемировые цели достойной жизни</vt:lpstr>
      <vt:lpstr>Вениамин Каганов, заместитель министра образования и науки Российской(часть 1)</vt:lpstr>
      <vt:lpstr> Анимационный ФИЛЬМ СЭРА КЕНА РОБИНСОНА, </vt:lpstr>
      <vt:lpstr>Вениамин Каганов, заместитель министра образования и науки Российской(часть 2)</vt:lpstr>
      <vt:lpstr>Наталья Водянова, основатель фонда «Обнаженные сердца»</vt:lpstr>
      <vt:lpstr> Об инклюзивном образовании в Российской Федерации </vt:lpstr>
      <vt:lpstr>Люди инвалиды - такие же люди как и мы!</vt:lpstr>
      <vt:lpstr>Отношение к инвалидам</vt:lpstr>
      <vt:lpstr>Отношение к инвалидам</vt:lpstr>
      <vt:lpstr>Людвиг ван Бетховен - немецкий композитор, представитель венской классической школы. </vt:lpstr>
      <vt:lpstr> Франклин Делано Рузвельт - 32-й президент США - также был инвалидом. </vt:lpstr>
      <vt:lpstr>Лауреат Нобелевской премии Стивен Вильям Хокинг изучает фундаментальные законы, которые управляют Вселенной. </vt:lpstr>
      <vt:lpstr> Летчик Алексей Маресьев, по истории которого была написана «Повесть о настоящем человеке», всю жизнь был очень активен и боролся за права инвалидов.</vt:lpstr>
      <vt:lpstr>Слепой американский музыкант, Стиви Уандер</vt:lpstr>
      <vt:lpstr>Оскар Писториус, инвалид с рождения. </vt:lpstr>
      <vt:lpstr>Эрик Вайхенмайер - первый в мире скалолаз, который достиг вершины Эвереста, будучи незрячим. </vt:lpstr>
      <vt:lpstr>Что вы сегодня узнали нового и полезного?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2015-10-22T15:48:45Z</dcterms:created>
  <dcterms:modified xsi:type="dcterms:W3CDTF">2015-10-26T18:00:36Z</dcterms:modified>
</cp:coreProperties>
</file>