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1" r:id="rId4"/>
    <p:sldId id="260" r:id="rId5"/>
    <p:sldId id="262" r:id="rId6"/>
    <p:sldId id="263" r:id="rId7"/>
    <p:sldId id="267" r:id="rId8"/>
    <p:sldId id="264" r:id="rId9"/>
    <p:sldId id="265" r:id="rId10"/>
    <p:sldId id="266" r:id="rId11"/>
    <p:sldId id="268" r:id="rId12"/>
    <p:sldId id="270" r:id="rId13"/>
    <p:sldId id="269" r:id="rId14"/>
    <p:sldId id="276" r:id="rId15"/>
    <p:sldId id="271" r:id="rId16"/>
    <p:sldId id="273" r:id="rId17"/>
    <p:sldId id="275" r:id="rId18"/>
    <p:sldId id="274" r:id="rId19"/>
    <p:sldId id="277" r:id="rId20"/>
    <p:sldId id="278" r:id="rId21"/>
    <p:sldId id="25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E05BE-8CB1-4896-82BB-5116606FBC07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68372-0F2D-4669-8839-555A294B0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1\Downloads\&#1044;&#1088;&#1091;&#1079;&#1100;&#1103;%20-%20&#1041;&#1072;&#1088;&#1073;&#1072;&#1088;&#1080;&#1082;&#1080;%20(mp3ostrov.com)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helyaby-priut.ucoz.ru/photo/12-0-40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12&amp;text=%D0%B2%D0%B5%D1%81%D0%B5%D0%BD%D0%BD%D0%B8%D0%B9%20%D0%BB%D0%B5%D1%81&amp;pos=377&amp;uinfo=sw-1663-sh-949-fw-1438-fh-598-pd-1&amp;rpt=simage&amp;img_url=http://www.artcontext.info/components/com_joomgallery/img_pictures/_1/dscn5503_20110703_1573248227.jpg" TargetMode="External"/><Relationship Id="rId3" Type="http://schemas.openxmlformats.org/officeDocument/2006/relationships/hyperlink" Target="http://images.yandex.ru/yandsearch?p=3&amp;text=%D0%BF%D1%82%D0%B8%D1%87%D0%BA%D0%B8%20-%20%D0%B0%D0%BD%D0%B8%D0%BC%D0%B0%D1%88%D0%BA%D0%B8&amp;pos=93&amp;uinfo=sw-1663-sh-906-fw-1438-fh-598-pd-1&amp;rpt=simage&amp;img_url=http://s18.rimg.info/0314357e8e39cc15426f83e893893824.gif" TargetMode="External"/><Relationship Id="rId7" Type="http://schemas.openxmlformats.org/officeDocument/2006/relationships/hyperlink" Target="http://mp3ostrov.com/mp3/info/barbariki-est_-druz_aa-dla-nih-u-druzei-net-vihodnih-1004473/-" TargetMode="External"/><Relationship Id="rId2" Type="http://schemas.openxmlformats.org/officeDocument/2006/relationships/hyperlink" Target="http://images.yandex.ru/yandsearch?text=%D0%BF%D1%82%D0%B8%D1%87%D0%BA%D0%B8%20-%20%D0%B0%D0%BD%D0%B8%D0%BC%D0%B0%D1%88%D0%BA%D0%B8&amp;pos=9&amp;uinfo=sw-1663-sh-906-fw-1438-fh-598-pd-1&amp;rpt=simage&amp;img_url=http://www.edebiyatogretmeni.net/colombe100d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nimashky.ru/index/0-11?25-3" TargetMode="External"/><Relationship Id="rId5" Type="http://schemas.openxmlformats.org/officeDocument/2006/relationships/hyperlink" Target="http://svetlanal.narod.ru/anim.html-" TargetMode="External"/><Relationship Id="rId4" Type="http://schemas.openxmlformats.org/officeDocument/2006/relationships/hyperlink" Target="http://images.yandex.ru/yandsearch?p=16&amp;text=%D0%B6%D0%B8%D0%B2%D0%BE%D1%82%D0%BD%D1%8B%D0%B5-%20%D0%B0%D0%BD%D0%B8%D0%BC%D0%B0%D1%88%D0%BA%D0%B8&amp;pos=502&amp;uinfo=sw-1663-sh-906-fw-1438-fh-598-pd-1&amp;rpt=simage&amp;img_url=http://s7.rimg.info/7f8d6f710a103a96f5cfc0574057ee74.gi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ownloads\к физминутке\27 (1)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68560" y="0"/>
            <a:ext cx="4713413" cy="3546500"/>
          </a:xfrm>
          <a:prstGeom prst="rect">
            <a:avLst/>
          </a:prstGeom>
          <a:noFill/>
        </p:spPr>
      </p:pic>
      <p:pic>
        <p:nvPicPr>
          <p:cNvPr id="22" name="Друзья - Барбарики 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78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C:\Users\1\Downloads\к физминутке\6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412775"/>
            <a:ext cx="5832648" cy="4768295"/>
          </a:xfrm>
          <a:prstGeom prst="rect">
            <a:avLst/>
          </a:prstGeom>
          <a:noFill/>
        </p:spPr>
      </p:pic>
    </p:spTree>
  </p:cSld>
  <p:clrMapOvr>
    <a:masterClrMapping/>
  </p:clrMapOvr>
  <p:transition advTm="411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ownloads\к физминутке\rabbit06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2132856"/>
            <a:ext cx="2808312" cy="3451819"/>
          </a:xfrm>
          <a:prstGeom prst="rect">
            <a:avLst/>
          </a:prstGeom>
          <a:noFill/>
        </p:spPr>
      </p:pic>
      <p:pic>
        <p:nvPicPr>
          <p:cNvPr id="4" name="Picture 2" descr="C:\Users\1\Downloads\к физминутке\rabbit06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2420888"/>
            <a:ext cx="2808312" cy="3451819"/>
          </a:xfrm>
          <a:prstGeom prst="rect">
            <a:avLst/>
          </a:prstGeom>
          <a:noFill/>
        </p:spPr>
      </p:pic>
    </p:spTree>
  </p:cSld>
  <p:clrMapOvr>
    <a:masterClrMapping/>
  </p:clrMapOvr>
  <p:transition advTm="369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://chelyaby-priut.ucoz.ru/_ph/12/1/742213271.jpg">
            <a:hlinkClick r:id="rId3" tooltip="Просмотры: 96 | Размеры: 61x108, 8.3Kb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292080" y="1772816"/>
            <a:ext cx="2837119" cy="394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http://chelyaby-priut.ucoz.ru/_ph/12/1/742213271.jpg">
            <a:hlinkClick r:id="rId3" tooltip="Просмотры: 96 | Размеры: 61x108, 8.3Kb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060848"/>
            <a:ext cx="1944216" cy="394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4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ownloads\к физминутке\3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060848"/>
            <a:ext cx="2435895" cy="4438000"/>
          </a:xfrm>
          <a:prstGeom prst="rect">
            <a:avLst/>
          </a:prstGeom>
          <a:noFill/>
        </p:spPr>
      </p:pic>
      <p:pic>
        <p:nvPicPr>
          <p:cNvPr id="5123" name="Picture 3" descr="C:\Users\1\Downloads\к физминутке\3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789040"/>
            <a:ext cx="1487413" cy="2709944"/>
          </a:xfrm>
          <a:prstGeom prst="rect">
            <a:avLst/>
          </a:prstGeom>
          <a:noFill/>
        </p:spPr>
      </p:pic>
      <p:pic>
        <p:nvPicPr>
          <p:cNvPr id="5124" name="Picture 4" descr="C:\Users\1\Downloads\к физминутке\3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56992"/>
            <a:ext cx="1127373" cy="2053981"/>
          </a:xfrm>
          <a:prstGeom prst="rect">
            <a:avLst/>
          </a:prstGeom>
          <a:noFill/>
        </p:spPr>
      </p:pic>
    </p:spTree>
  </p:cSld>
  <p:clrMapOvr>
    <a:masterClrMapping/>
  </p:clrMapOvr>
  <p:transition advTm="335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\Downloads\к физминутке\rabbit1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80928"/>
            <a:ext cx="2646677" cy="2719189"/>
          </a:xfrm>
          <a:prstGeom prst="rect">
            <a:avLst/>
          </a:prstGeom>
          <a:noFill/>
        </p:spPr>
      </p:pic>
      <p:pic>
        <p:nvPicPr>
          <p:cNvPr id="6" name="Picture 2" descr="C:\Users\1\Downloads\к физминутке\rabbit1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429770" y="3356992"/>
            <a:ext cx="2958654" cy="2935213"/>
          </a:xfrm>
          <a:prstGeom prst="rect">
            <a:avLst/>
          </a:prstGeom>
          <a:noFill/>
        </p:spPr>
      </p:pic>
    </p:spTree>
  </p:cSld>
  <p:clrMapOvr>
    <a:masterClrMapping/>
  </p:clrMapOvr>
  <p:transition advTm="469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\Downloads\к физминутке\2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670061"/>
            <a:ext cx="2664296" cy="3865105"/>
          </a:xfrm>
          <a:prstGeom prst="rect">
            <a:avLst/>
          </a:prstGeom>
          <a:noFill/>
        </p:spPr>
      </p:pic>
      <p:pic>
        <p:nvPicPr>
          <p:cNvPr id="7" name="Picture 2" descr="C:\Users\1\Downloads\к физминутке\2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292080" y="1916832"/>
            <a:ext cx="2448272" cy="3865105"/>
          </a:xfrm>
          <a:prstGeom prst="rect">
            <a:avLst/>
          </a:prstGeom>
          <a:noFill/>
        </p:spPr>
      </p:pic>
    </p:spTree>
  </p:cSld>
  <p:clrMapOvr>
    <a:masterClrMapping/>
  </p:clrMapOvr>
  <p:transition advTm="3572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C:\Users\1\Downloads\к физминутке\1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524507"/>
            <a:ext cx="2664296" cy="2650347"/>
          </a:xfrm>
          <a:prstGeom prst="rect">
            <a:avLst/>
          </a:prstGeom>
          <a:noFill/>
        </p:spPr>
      </p:pic>
      <p:pic>
        <p:nvPicPr>
          <p:cNvPr id="7" name="Picture 5" descr="C:\Users\1\Downloads\к физминутке\1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789040"/>
            <a:ext cx="2664296" cy="2650347"/>
          </a:xfrm>
          <a:prstGeom prst="rect">
            <a:avLst/>
          </a:prstGeom>
          <a:noFill/>
        </p:spPr>
      </p:pic>
    </p:spTree>
  </p:cSld>
  <p:clrMapOvr>
    <a:masterClrMapping/>
  </p:clrMapOvr>
  <p:transition advTm="4181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1\Downloads\к физминутке\8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869160"/>
            <a:ext cx="4104456" cy="1368152"/>
          </a:xfrm>
          <a:prstGeom prst="rect">
            <a:avLst/>
          </a:prstGeom>
          <a:noFill/>
        </p:spPr>
      </p:pic>
    </p:spTree>
  </p:cSld>
  <p:clrMapOvr>
    <a:masterClrMapping/>
  </p:clrMapOvr>
  <p:transition advTm="404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://animashky.ru/flist/objiv/11/17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348880"/>
            <a:ext cx="3870325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http://animashky.ru/flist/objiv/11/17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99591" y="3933056"/>
            <a:ext cx="1656184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ttp://animashky.ru/flist/objiv/11/17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005064"/>
            <a:ext cx="208823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461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ownloads\к физминутке\35 (1)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13" y="2547938"/>
            <a:ext cx="1857375" cy="1762125"/>
          </a:xfrm>
          <a:prstGeom prst="rect">
            <a:avLst/>
          </a:prstGeom>
          <a:noFill/>
        </p:spPr>
      </p:pic>
    </p:spTree>
  </p:cSld>
  <p:clrMapOvr>
    <a:masterClrMapping/>
  </p:clrMapOvr>
  <p:transition advTm="243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1\Downloads\к физминутке\3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-747464"/>
            <a:ext cx="8212997" cy="4510193"/>
          </a:xfrm>
          <a:prstGeom prst="rect">
            <a:avLst/>
          </a:prstGeom>
          <a:noFill/>
        </p:spPr>
      </p:pic>
    </p:spTree>
  </p:cSld>
  <p:clrMapOvr>
    <a:masterClrMapping/>
  </p:clrMapOvr>
  <p:transition advTm="4945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20720822">
            <a:off x="1612891" y="2644170"/>
            <a:ext cx="591822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434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http://images.yandex.ru/yandsearch?text=%D0%BF%D1%82%D0%B8%D1%87%D0%BA%D0%B8%20-%20%D0%B0%D0%BD%D0%B8%D0%BC%D0%B0%D1%88%D0%BA%D0%B8&amp;pos=9&amp;uinfo=sw-1663-sh-906-fw-1438-fh-598-pd-1&amp;rpt=simage&amp;img_url=http%3A%2F%2Fwww.edebiyatogretmeni.net%2Fcolombe100d.gif</a:t>
            </a:r>
            <a:r>
              <a:rPr lang="ru-RU" sz="1400" dirty="0" smtClean="0"/>
              <a:t> - голубь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08720"/>
            <a:ext cx="86409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3"/>
              </a:rPr>
              <a:t>http://images.yandex.ru/yandsearch?p=3&amp;text=%D0%BF%D1%82%D0%B8%D1%87%D0%BA%D0%B8%20-%20%D0%B0%D0%BD%D0%B8%D0%BC%D0%B0%D1%88%D0%BA%D0%B8&amp;pos=93&amp;uinfo=sw-1663-sh-906-fw-1438-fh-598-pd-1&amp;rpt=simage&amp;img_url=http%3A%2F%2Fs18.rimg.info%2F0314357e8e39cc15426f83e893893824.gif</a:t>
            </a:r>
            <a:r>
              <a:rPr lang="ru-RU" sz="1400" dirty="0" smtClean="0"/>
              <a:t> – прыгающие птички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8884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4"/>
              </a:rPr>
              <a:t>http://images.yandex.ru/yandsearch?p=16&amp;text=%D0%B6%D0%B8%D0%B2%D0%BE%D1%82%D0%BD%D1%8B%D0%B5-%20%D0%B0%D0%BD%D0%B8%D0%BC%D0%B0%D1%88%D0%BA%D0%B8&amp;pos=502&amp;uinfo=sw-1663-sh-906-fw-1438-fh-598-pd-1&amp;rpt=simage&amp;img_url=http%3A%2F%2Fs7.rimg.info%2F7f8d6f710a103a96f5cfc0574057ee74.gif</a:t>
            </a:r>
            <a:r>
              <a:rPr lang="ru-RU" sz="1400" dirty="0" smtClean="0"/>
              <a:t> – лисичка -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64502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svetlanal.narod.ru/anim.html</a:t>
            </a:r>
            <a:r>
              <a:rPr lang="ru-RU" dirty="0" smtClean="0">
                <a:hlinkClick r:id="rId5"/>
              </a:rPr>
              <a:t>-</a:t>
            </a:r>
            <a:r>
              <a:rPr lang="ru-RU" dirty="0" smtClean="0"/>
              <a:t> </a:t>
            </a:r>
            <a:r>
              <a:rPr lang="ru-RU" dirty="0" err="1" smtClean="0"/>
              <a:t>анимашки</a:t>
            </a:r>
            <a:r>
              <a:rPr lang="ru-RU" dirty="0" smtClean="0"/>
              <a:t> - животные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221088"/>
            <a:ext cx="6117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  <a:hlinkClick r:id="rId6"/>
              </a:rPr>
              <a:t>http://</a:t>
            </a:r>
            <a:r>
              <a:rPr lang="en-US" dirty="0" smtClean="0">
                <a:latin typeface="Calibri" pitchFamily="34" charset="0"/>
                <a:hlinkClick r:id="rId6"/>
              </a:rPr>
              <a:t>animashky.ru/index/0-11?25-3</a:t>
            </a:r>
            <a:r>
              <a:rPr lang="ru-RU" dirty="0" smtClean="0">
                <a:latin typeface="Calibri" pitchFamily="34" charset="0"/>
              </a:rPr>
              <a:t> – </a:t>
            </a:r>
            <a:r>
              <a:rPr lang="ru-RU" dirty="0" err="1" smtClean="0">
                <a:latin typeface="Calibri" pitchFamily="34" charset="0"/>
              </a:rPr>
              <a:t>анимашки</a:t>
            </a:r>
            <a:r>
              <a:rPr lang="ru-RU" dirty="0" smtClean="0">
                <a:latin typeface="Calibri" pitchFamily="34" charset="0"/>
              </a:rPr>
              <a:t> - животные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924944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http://mp3ostrov.com/mp3/info/barbariki-est_-druz_aa-dla-nih-u-druzei-net-vihodnih-1004473/</a:t>
            </a:r>
            <a:r>
              <a:rPr lang="ru-RU" dirty="0" smtClean="0">
                <a:hlinkClick r:id="rId7"/>
              </a:rPr>
              <a:t>-</a:t>
            </a:r>
            <a:r>
              <a:rPr lang="ru-RU" dirty="0" smtClean="0"/>
              <a:t> песня </a:t>
            </a:r>
            <a:r>
              <a:rPr lang="ru-RU" dirty="0" err="1" smtClean="0"/>
              <a:t>Барбарики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4797152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images.yandex.ru/yandsearch?p=12&amp;text=%D0%B2%D0%B5%D1%81%D0%B5%D0%BD%D0%BD%D0%B8%D0%B9%20%D0%BB%D0%B5%D1%81&amp;pos=377&amp;uinfo=sw-1663-sh-949-fw-1438-fh-598-pd-1&amp;rpt=simage&amp;img_url=http%3A%2F%2Fwww.artcontext.info%2Fcomponents%2Fcom_joomgallery%2Fimg_pictures%2F_1%2Fdscn5503_20110703_1573248227.jpg</a:t>
            </a:r>
            <a:r>
              <a:rPr lang="ru-RU" dirty="0" smtClean="0"/>
              <a:t>- фон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C:\Users\1\Downloads\к физминутке\6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76872"/>
            <a:ext cx="2684884" cy="4027326"/>
          </a:xfrm>
          <a:prstGeom prst="rect">
            <a:avLst/>
          </a:prstGeom>
          <a:noFill/>
        </p:spPr>
      </p:pic>
      <p:pic>
        <p:nvPicPr>
          <p:cNvPr id="4" name="Picture 12" descr="C:\Users\1\Downloads\к физминутке\6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364088" y="2204864"/>
            <a:ext cx="2952328" cy="4027326"/>
          </a:xfrm>
          <a:prstGeom prst="rect">
            <a:avLst/>
          </a:prstGeom>
          <a:noFill/>
        </p:spPr>
      </p:pic>
    </p:spTree>
  </p:cSld>
  <p:clrMapOvr>
    <a:masterClrMapping/>
  </p:clrMapOvr>
  <p:transition advTm="361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:\Users\1\Downloads\к физминутке\5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564904"/>
            <a:ext cx="5678050" cy="3548781"/>
          </a:xfrm>
          <a:prstGeom prst="rect">
            <a:avLst/>
          </a:prstGeom>
          <a:noFill/>
        </p:spPr>
      </p:pic>
    </p:spTree>
  </p:cSld>
  <p:clrMapOvr>
    <a:masterClrMapping/>
  </p:clrMapOvr>
  <p:transition advTm="269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C:\Users\1\Downloads\к физминутке\23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77072"/>
            <a:ext cx="2041947" cy="2268830"/>
          </a:xfrm>
          <a:prstGeom prst="rect">
            <a:avLst/>
          </a:prstGeom>
          <a:noFill/>
        </p:spPr>
      </p:pic>
      <p:pic>
        <p:nvPicPr>
          <p:cNvPr id="4" name="Picture 10" descr="C:\Users\1\Downloads\к физминутке\23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077072"/>
            <a:ext cx="2041947" cy="2268830"/>
          </a:xfrm>
          <a:prstGeom prst="rect">
            <a:avLst/>
          </a:prstGeom>
          <a:noFill/>
        </p:spPr>
      </p:pic>
      <p:pic>
        <p:nvPicPr>
          <p:cNvPr id="5" name="Picture 10" descr="C:\Users\1\Downloads\к физминутке\23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221088"/>
            <a:ext cx="2041947" cy="2268830"/>
          </a:xfrm>
          <a:prstGeom prst="rect">
            <a:avLst/>
          </a:prstGeom>
          <a:noFill/>
        </p:spPr>
      </p:pic>
    </p:spTree>
  </p:cSld>
  <p:clrMapOvr>
    <a:masterClrMapping/>
  </p:clrMapOvr>
  <p:transition advTm="407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Users\1\Downloads\к физминутке\7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717032"/>
            <a:ext cx="2159496" cy="2445312"/>
          </a:xfrm>
          <a:prstGeom prst="rect">
            <a:avLst/>
          </a:prstGeom>
          <a:noFill/>
        </p:spPr>
      </p:pic>
      <p:pic>
        <p:nvPicPr>
          <p:cNvPr id="4" name="Picture 6" descr="C:\Users\1\Downloads\к физминутке\7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580112" y="3933056"/>
            <a:ext cx="2304256" cy="2445312"/>
          </a:xfrm>
          <a:prstGeom prst="rect">
            <a:avLst/>
          </a:prstGeom>
          <a:noFill/>
        </p:spPr>
      </p:pic>
    </p:spTree>
  </p:cSld>
  <p:clrMapOvr>
    <a:masterClrMapping/>
  </p:clrMapOvr>
  <p:transition advTm="533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ownloads\к физминутке\5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988840"/>
            <a:ext cx="3969593" cy="3451820"/>
          </a:xfrm>
          <a:prstGeom prst="rect">
            <a:avLst/>
          </a:prstGeom>
          <a:noFill/>
        </p:spPr>
      </p:pic>
    </p:spTree>
  </p:cSld>
  <p:clrMapOvr>
    <a:masterClrMapping/>
  </p:clrMapOvr>
  <p:transition advTm="337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1\Downloads\к физминутке\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996952"/>
            <a:ext cx="2637061" cy="3078634"/>
          </a:xfrm>
          <a:prstGeom prst="rect">
            <a:avLst/>
          </a:prstGeom>
          <a:noFill/>
        </p:spPr>
      </p:pic>
      <p:pic>
        <p:nvPicPr>
          <p:cNvPr id="4" name="Picture 8" descr="C:\Users\1\Downloads\к физминутке\2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852936"/>
            <a:ext cx="2637061" cy="3078634"/>
          </a:xfrm>
          <a:prstGeom prst="rect">
            <a:avLst/>
          </a:prstGeom>
          <a:noFill/>
        </p:spPr>
      </p:pic>
    </p:spTree>
  </p:cSld>
  <p:clrMapOvr>
    <a:masterClrMapping/>
  </p:clrMapOvr>
  <p:transition advTm="410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1\Downloads\к физминутке\4d9dab64086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27584" y="3068960"/>
            <a:ext cx="2160240" cy="2709048"/>
          </a:xfrm>
          <a:prstGeom prst="rect">
            <a:avLst/>
          </a:prstGeom>
          <a:noFill/>
        </p:spPr>
      </p:pic>
      <p:pic>
        <p:nvPicPr>
          <p:cNvPr id="4" name="Picture 5" descr="C:\Users\1\Downloads\к физминутке\4d9dab64086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996952"/>
            <a:ext cx="2376264" cy="2709048"/>
          </a:xfrm>
          <a:prstGeom prst="rect">
            <a:avLst/>
          </a:prstGeom>
          <a:noFill/>
        </p:spPr>
      </p:pic>
    </p:spTree>
  </p:cSld>
  <p:clrMapOvr>
    <a:masterClrMapping/>
  </p:clrMapOvr>
  <p:transition advTm="365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61</Words>
  <Application>Microsoft Office PowerPoint</Application>
  <PresentationFormat>Экран (4:3)</PresentationFormat>
  <Paragraphs>8</Paragraphs>
  <Slides>21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18</cp:revision>
  <dcterms:created xsi:type="dcterms:W3CDTF">2013-04-07T09:52:19Z</dcterms:created>
  <dcterms:modified xsi:type="dcterms:W3CDTF">2013-05-13T13:47:58Z</dcterms:modified>
</cp:coreProperties>
</file>